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6"/>
  </p:notesMasterIdLst>
  <p:handoutMasterIdLst>
    <p:handoutMasterId r:id="rId27"/>
  </p:handoutMasterIdLst>
  <p:sldIdLst>
    <p:sldId id="375" r:id="rId2"/>
    <p:sldId id="305" r:id="rId3"/>
    <p:sldId id="384" r:id="rId4"/>
    <p:sldId id="273" r:id="rId5"/>
    <p:sldId id="408" r:id="rId6"/>
    <p:sldId id="407" r:id="rId7"/>
    <p:sldId id="410" r:id="rId8"/>
    <p:sldId id="411" r:id="rId9"/>
    <p:sldId id="409" r:id="rId10"/>
    <p:sldId id="298" r:id="rId11"/>
    <p:sldId id="412" r:id="rId12"/>
    <p:sldId id="413" r:id="rId13"/>
    <p:sldId id="414" r:id="rId14"/>
    <p:sldId id="415" r:id="rId15"/>
    <p:sldId id="416" r:id="rId16"/>
    <p:sldId id="418" r:id="rId17"/>
    <p:sldId id="419" r:id="rId18"/>
    <p:sldId id="422" r:id="rId19"/>
    <p:sldId id="425" r:id="rId20"/>
    <p:sldId id="426" r:id="rId21"/>
    <p:sldId id="428" r:id="rId22"/>
    <p:sldId id="430" r:id="rId23"/>
    <p:sldId id="429" r:id="rId24"/>
    <p:sldId id="43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AE8089B-9002-41BA-AB39-419843EFADDA}">
          <p14:sldIdLst>
            <p14:sldId id="375"/>
            <p14:sldId id="305"/>
            <p14:sldId id="384"/>
            <p14:sldId id="273"/>
            <p14:sldId id="408"/>
            <p14:sldId id="407"/>
            <p14:sldId id="410"/>
            <p14:sldId id="411"/>
            <p14:sldId id="409"/>
            <p14:sldId id="298"/>
            <p14:sldId id="412"/>
            <p14:sldId id="413"/>
            <p14:sldId id="414"/>
            <p14:sldId id="415"/>
            <p14:sldId id="416"/>
            <p14:sldId id="418"/>
            <p14:sldId id="419"/>
            <p14:sldId id="422"/>
            <p14:sldId id="425"/>
            <p14:sldId id="426"/>
            <p14:sldId id="428"/>
            <p14:sldId id="430"/>
            <p14:sldId id="429"/>
            <p14:sldId id="43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2A0C9D-739B-49A3-B9A4-15F0D5851777}" v="108" dt="2021-12-19T05:01:04.3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695" autoAdjust="0"/>
  </p:normalViewPr>
  <p:slideViewPr>
    <p:cSldViewPr snapToGrid="0" snapToObjects="1">
      <p:cViewPr varScale="1">
        <p:scale>
          <a:sx n="90" d="100"/>
          <a:sy n="90" d="100"/>
        </p:scale>
        <p:origin x="1392" y="84"/>
      </p:cViewPr>
      <p:guideLst/>
    </p:cSldViewPr>
  </p:slideViewPr>
  <p:outlineViewPr>
    <p:cViewPr>
      <p:scale>
        <a:sx n="33" d="100"/>
        <a:sy n="33" d="100"/>
      </p:scale>
      <p:origin x="0" y="-4488"/>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5" d="100"/>
          <a:sy n="85" d="100"/>
        </p:scale>
        <p:origin x="388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tik Sachdev" userId="10af2dae-9496-4aff-a0ac-fbae225060d5" providerId="ADAL" clId="{002A0C9D-739B-49A3-B9A4-15F0D5851777}"/>
    <pc:docChg chg="undo redo custSel addSld delSld modSld sldOrd addSection delSection">
      <pc:chgData name="Kartik Sachdev" userId="10af2dae-9496-4aff-a0ac-fbae225060d5" providerId="ADAL" clId="{002A0C9D-739B-49A3-B9A4-15F0D5851777}" dt="2021-12-19T05:13:52.202" v="2725" actId="20577"/>
      <pc:docMkLst>
        <pc:docMk/>
      </pc:docMkLst>
      <pc:sldChg chg="addSp modSp mod">
        <pc:chgData name="Kartik Sachdev" userId="10af2dae-9496-4aff-a0ac-fbae225060d5" providerId="ADAL" clId="{002A0C9D-739B-49A3-B9A4-15F0D5851777}" dt="2021-12-19T05:00:54.299" v="2717"/>
        <pc:sldMkLst>
          <pc:docMk/>
          <pc:sldMk cId="2167823465" sldId="273"/>
        </pc:sldMkLst>
        <pc:spChg chg="mod">
          <ac:chgData name="Kartik Sachdev" userId="10af2dae-9496-4aff-a0ac-fbae225060d5" providerId="ADAL" clId="{002A0C9D-739B-49A3-B9A4-15F0D5851777}" dt="2021-12-19T02:39:12.367" v="2171" actId="27636"/>
          <ac:spMkLst>
            <pc:docMk/>
            <pc:sldMk cId="2167823465" sldId="273"/>
            <ac:spMk id="7" creationId="{F671A034-1CDF-8B46-90C5-63321B0C91BE}"/>
          </ac:spMkLst>
        </pc:spChg>
        <pc:spChg chg="mod">
          <ac:chgData name="Kartik Sachdev" userId="10af2dae-9496-4aff-a0ac-fbae225060d5" providerId="ADAL" clId="{002A0C9D-739B-49A3-B9A4-15F0D5851777}" dt="2021-12-18T23:03:40.751" v="177" actId="1036"/>
          <ac:spMkLst>
            <pc:docMk/>
            <pc:sldMk cId="2167823465" sldId="273"/>
            <ac:spMk id="8" creationId="{81696EB1-4DE2-43C2-9DE4-1B5EE4BA7E23}"/>
          </ac:spMkLst>
        </pc:spChg>
        <pc:spChg chg="mod">
          <ac:chgData name="Kartik Sachdev" userId="10af2dae-9496-4aff-a0ac-fbae225060d5" providerId="ADAL" clId="{002A0C9D-739B-49A3-B9A4-15F0D5851777}" dt="2021-12-18T23:03:40.751" v="177" actId="1036"/>
          <ac:spMkLst>
            <pc:docMk/>
            <pc:sldMk cId="2167823465" sldId="273"/>
            <ac:spMk id="9" creationId="{B2B177E1-8D9F-4C9B-BF8B-B13415017B34}"/>
          </ac:spMkLst>
        </pc:spChg>
        <pc:spChg chg="mod">
          <ac:chgData name="Kartik Sachdev" userId="10af2dae-9496-4aff-a0ac-fbae225060d5" providerId="ADAL" clId="{002A0C9D-739B-49A3-B9A4-15F0D5851777}" dt="2021-12-18T23:03:40.751" v="177" actId="1036"/>
          <ac:spMkLst>
            <pc:docMk/>
            <pc:sldMk cId="2167823465" sldId="273"/>
            <ac:spMk id="10" creationId="{086B82A8-9A90-4127-B765-3F66FD11815E}"/>
          </ac:spMkLst>
        </pc:spChg>
        <pc:spChg chg="mod">
          <ac:chgData name="Kartik Sachdev" userId="10af2dae-9496-4aff-a0ac-fbae225060d5" providerId="ADAL" clId="{002A0C9D-739B-49A3-B9A4-15F0D5851777}" dt="2021-12-18T23:03:40.751" v="177" actId="1036"/>
          <ac:spMkLst>
            <pc:docMk/>
            <pc:sldMk cId="2167823465" sldId="273"/>
            <ac:spMk id="11" creationId="{6D9E7D5B-3E79-47D0-BC94-5B4A314C8DAB}"/>
          </ac:spMkLst>
        </pc:spChg>
        <pc:spChg chg="mod">
          <ac:chgData name="Kartik Sachdev" userId="10af2dae-9496-4aff-a0ac-fbae225060d5" providerId="ADAL" clId="{002A0C9D-739B-49A3-B9A4-15F0D5851777}" dt="2021-12-18T23:03:40.751" v="177" actId="1036"/>
          <ac:spMkLst>
            <pc:docMk/>
            <pc:sldMk cId="2167823465" sldId="273"/>
            <ac:spMk id="12" creationId="{1D402814-DE61-49EF-A313-3018BFEEDE26}"/>
          </ac:spMkLst>
        </pc:spChg>
        <pc:spChg chg="mod">
          <ac:chgData name="Kartik Sachdev" userId="10af2dae-9496-4aff-a0ac-fbae225060d5" providerId="ADAL" clId="{002A0C9D-739B-49A3-B9A4-15F0D5851777}" dt="2021-12-19T04:52:52.227" v="2633" actId="20577"/>
          <ac:spMkLst>
            <pc:docMk/>
            <pc:sldMk cId="2167823465" sldId="273"/>
            <ac:spMk id="13" creationId="{41810905-9D32-4328-BD28-EB51DA54B3FE}"/>
          </ac:spMkLst>
        </pc:spChg>
        <pc:spChg chg="add mod">
          <ac:chgData name="Kartik Sachdev" userId="10af2dae-9496-4aff-a0ac-fbae225060d5" providerId="ADAL" clId="{002A0C9D-739B-49A3-B9A4-15F0D5851777}" dt="2021-12-19T05:00:54.299" v="2717"/>
          <ac:spMkLst>
            <pc:docMk/>
            <pc:sldMk cId="2167823465" sldId="273"/>
            <ac:spMk id="14" creationId="{AD574884-23BC-431F-9C1C-AA17B8537B17}"/>
          </ac:spMkLst>
        </pc:spChg>
      </pc:sldChg>
      <pc:sldChg chg="addSp delSp modSp mod setBg chgLayout modNotesTx">
        <pc:chgData name="Kartik Sachdev" userId="10af2dae-9496-4aff-a0ac-fbae225060d5" providerId="ADAL" clId="{002A0C9D-739B-49A3-B9A4-15F0D5851777}" dt="2021-12-19T05:00:17.072" v="2714"/>
        <pc:sldMkLst>
          <pc:docMk/>
          <pc:sldMk cId="3843284552" sldId="298"/>
        </pc:sldMkLst>
        <pc:spChg chg="add del mod">
          <ac:chgData name="Kartik Sachdev" userId="10af2dae-9496-4aff-a0ac-fbae225060d5" providerId="ADAL" clId="{002A0C9D-739B-49A3-B9A4-15F0D5851777}" dt="2021-12-19T04:57:56.676" v="2699" actId="6264"/>
          <ac:spMkLst>
            <pc:docMk/>
            <pc:sldMk cId="3843284552" sldId="298"/>
            <ac:spMk id="2" creationId="{AD6C815E-E1B3-4851-99D2-7F1D7D207CEB}"/>
          </ac:spMkLst>
        </pc:spChg>
        <pc:spChg chg="del mod">
          <ac:chgData name="Kartik Sachdev" userId="10af2dae-9496-4aff-a0ac-fbae225060d5" providerId="ADAL" clId="{002A0C9D-739B-49A3-B9A4-15F0D5851777}" dt="2021-12-18T23:33:45.447" v="539" actId="478"/>
          <ac:spMkLst>
            <pc:docMk/>
            <pc:sldMk cId="3843284552" sldId="298"/>
            <ac:spMk id="3" creationId="{65315FCB-0039-EF4F-AFE0-33905D91929E}"/>
          </ac:spMkLst>
        </pc:spChg>
        <pc:spChg chg="add del mod">
          <ac:chgData name="Kartik Sachdev" userId="10af2dae-9496-4aff-a0ac-fbae225060d5" providerId="ADAL" clId="{002A0C9D-739B-49A3-B9A4-15F0D5851777}" dt="2021-12-19T04:57:56.676" v="2699" actId="6264"/>
          <ac:spMkLst>
            <pc:docMk/>
            <pc:sldMk cId="3843284552" sldId="298"/>
            <ac:spMk id="3" creationId="{6E90D864-5FF9-472A-9817-F5B6F26D1143}"/>
          </ac:spMkLst>
        </pc:spChg>
        <pc:spChg chg="add del mod">
          <ac:chgData name="Kartik Sachdev" userId="10af2dae-9496-4aff-a0ac-fbae225060d5" providerId="ADAL" clId="{002A0C9D-739B-49A3-B9A4-15F0D5851777}" dt="2021-12-18T23:34:02.997" v="541" actId="478"/>
          <ac:spMkLst>
            <pc:docMk/>
            <pc:sldMk cId="3843284552" sldId="298"/>
            <ac:spMk id="4" creationId="{1D37B758-81F1-4B94-B0FF-4FA0970E75F5}"/>
          </ac:spMkLst>
        </pc:spChg>
        <pc:spChg chg="add del mod">
          <ac:chgData name="Kartik Sachdev" userId="10af2dae-9496-4aff-a0ac-fbae225060d5" providerId="ADAL" clId="{002A0C9D-739B-49A3-B9A4-15F0D5851777}" dt="2021-12-19T04:57:56.676" v="2699" actId="6264"/>
          <ac:spMkLst>
            <pc:docMk/>
            <pc:sldMk cId="3843284552" sldId="298"/>
            <ac:spMk id="4" creationId="{7693DC20-9400-43CB-9B68-47F67E89768D}"/>
          </ac:spMkLst>
        </pc:spChg>
        <pc:spChg chg="add del mod ord">
          <ac:chgData name="Kartik Sachdev" userId="10af2dae-9496-4aff-a0ac-fbae225060d5" providerId="ADAL" clId="{002A0C9D-739B-49A3-B9A4-15F0D5851777}" dt="2021-12-19T04:57:56.676" v="2699" actId="6264"/>
          <ac:spMkLst>
            <pc:docMk/>
            <pc:sldMk cId="3843284552" sldId="298"/>
            <ac:spMk id="5" creationId="{FDDF6631-D10C-41B3-8029-43AEC5E149A6}"/>
          </ac:spMkLst>
        </pc:spChg>
        <pc:spChg chg="add del mod ord">
          <ac:chgData name="Kartik Sachdev" userId="10af2dae-9496-4aff-a0ac-fbae225060d5" providerId="ADAL" clId="{002A0C9D-739B-49A3-B9A4-15F0D5851777}" dt="2021-12-19T04:57:56.676" v="2699" actId="6264"/>
          <ac:spMkLst>
            <pc:docMk/>
            <pc:sldMk cId="3843284552" sldId="298"/>
            <ac:spMk id="6" creationId="{8906198C-F8E0-4F26-8C50-85017F254494}"/>
          </ac:spMkLst>
        </pc:spChg>
        <pc:spChg chg="add del mod">
          <ac:chgData name="Kartik Sachdev" userId="10af2dae-9496-4aff-a0ac-fbae225060d5" providerId="ADAL" clId="{002A0C9D-739B-49A3-B9A4-15F0D5851777}" dt="2021-12-18T23:35:39.196" v="585" actId="478"/>
          <ac:spMkLst>
            <pc:docMk/>
            <pc:sldMk cId="3843284552" sldId="298"/>
            <ac:spMk id="6" creationId="{EA0320FC-7EC5-49AC-AF5D-068F3E7BA9C2}"/>
          </ac:spMkLst>
        </pc:spChg>
        <pc:spChg chg="add del mod ord">
          <ac:chgData name="Kartik Sachdev" userId="10af2dae-9496-4aff-a0ac-fbae225060d5" providerId="ADAL" clId="{002A0C9D-739B-49A3-B9A4-15F0D5851777}" dt="2021-12-19T04:57:56.676" v="2699" actId="6264"/>
          <ac:spMkLst>
            <pc:docMk/>
            <pc:sldMk cId="3843284552" sldId="298"/>
            <ac:spMk id="7" creationId="{36DC52D5-FAB8-4F44-8730-E8B33289E179}"/>
          </ac:spMkLst>
        </pc:spChg>
        <pc:spChg chg="del">
          <ac:chgData name="Kartik Sachdev" userId="10af2dae-9496-4aff-a0ac-fbae225060d5" providerId="ADAL" clId="{002A0C9D-739B-49A3-B9A4-15F0D5851777}" dt="2021-12-18T23:35:34.591" v="584" actId="478"/>
          <ac:spMkLst>
            <pc:docMk/>
            <pc:sldMk cId="3843284552" sldId="298"/>
            <ac:spMk id="7" creationId="{D9218E33-9E8A-D249-93A7-9EDFE3BEA503}"/>
          </ac:spMkLst>
        </pc:spChg>
        <pc:spChg chg="add mod">
          <ac:chgData name="Kartik Sachdev" userId="10af2dae-9496-4aff-a0ac-fbae225060d5" providerId="ADAL" clId="{002A0C9D-739B-49A3-B9A4-15F0D5851777}" dt="2021-12-18T23:38:45.548" v="636" actId="115"/>
          <ac:spMkLst>
            <pc:docMk/>
            <pc:sldMk cId="3843284552" sldId="298"/>
            <ac:spMk id="9" creationId="{20262ED6-F846-4F1F-8F6C-B238D0F8BAA2}"/>
          </ac:spMkLst>
        </pc:spChg>
        <pc:spChg chg="add mod">
          <ac:chgData name="Kartik Sachdev" userId="10af2dae-9496-4aff-a0ac-fbae225060d5" providerId="ADAL" clId="{002A0C9D-739B-49A3-B9A4-15F0D5851777}" dt="2021-12-18T23:39:17.715" v="642" actId="115"/>
          <ac:spMkLst>
            <pc:docMk/>
            <pc:sldMk cId="3843284552" sldId="298"/>
            <ac:spMk id="10" creationId="{C151DE10-81E8-42BD-891F-00AFF68473CC}"/>
          </ac:spMkLst>
        </pc:spChg>
        <pc:spChg chg="add del mod">
          <ac:chgData name="Kartik Sachdev" userId="10af2dae-9496-4aff-a0ac-fbae225060d5" providerId="ADAL" clId="{002A0C9D-739B-49A3-B9A4-15F0D5851777}" dt="2021-12-18T23:35:41.754" v="586" actId="478"/>
          <ac:spMkLst>
            <pc:docMk/>
            <pc:sldMk cId="3843284552" sldId="298"/>
            <ac:spMk id="11" creationId="{696D8FE1-6EAD-4170-9A2E-DC6D627B5A49}"/>
          </ac:spMkLst>
        </pc:spChg>
        <pc:spChg chg="mod ord">
          <ac:chgData name="Kartik Sachdev" userId="10af2dae-9496-4aff-a0ac-fbae225060d5" providerId="ADAL" clId="{002A0C9D-739B-49A3-B9A4-15F0D5851777}" dt="2021-12-19T05:00:17.072" v="2714"/>
          <ac:spMkLst>
            <pc:docMk/>
            <pc:sldMk cId="3843284552" sldId="298"/>
            <ac:spMk id="12" creationId="{BC782703-1793-410D-B7B7-A0B1C1243F90}"/>
          </ac:spMkLst>
        </pc:spChg>
        <pc:spChg chg="del">
          <ac:chgData name="Kartik Sachdev" userId="10af2dae-9496-4aff-a0ac-fbae225060d5" providerId="ADAL" clId="{002A0C9D-739B-49A3-B9A4-15F0D5851777}" dt="2021-12-18T23:35:39.196" v="585" actId="478"/>
          <ac:spMkLst>
            <pc:docMk/>
            <pc:sldMk cId="3843284552" sldId="298"/>
            <ac:spMk id="16" creationId="{61E23B57-A482-8F4B-9021-86FE326A6D10}"/>
          </ac:spMkLst>
        </pc:spChg>
        <pc:spChg chg="mod ord">
          <ac:chgData name="Kartik Sachdev" userId="10af2dae-9496-4aff-a0ac-fbae225060d5" providerId="ADAL" clId="{002A0C9D-739B-49A3-B9A4-15F0D5851777}" dt="2021-12-19T04:57:56.676" v="2699" actId="6264"/>
          <ac:spMkLst>
            <pc:docMk/>
            <pc:sldMk cId="3843284552" sldId="298"/>
            <ac:spMk id="17" creationId="{F0150DF7-4A8B-444C-8CA1-24A9B9191B80}"/>
          </ac:spMkLst>
        </pc:spChg>
        <pc:spChg chg="add mod">
          <ac:chgData name="Kartik Sachdev" userId="10af2dae-9496-4aff-a0ac-fbae225060d5" providerId="ADAL" clId="{002A0C9D-739B-49A3-B9A4-15F0D5851777}" dt="2021-12-18T23:38:47.521" v="637" actId="115"/>
          <ac:spMkLst>
            <pc:docMk/>
            <pc:sldMk cId="3843284552" sldId="298"/>
            <ac:spMk id="19" creationId="{0CE5BE18-B798-48EF-8920-94E7F8C7255F}"/>
          </ac:spMkLst>
        </pc:spChg>
        <pc:spChg chg="add del mod">
          <ac:chgData name="Kartik Sachdev" userId="10af2dae-9496-4aff-a0ac-fbae225060d5" providerId="ADAL" clId="{002A0C9D-739B-49A3-B9A4-15F0D5851777}" dt="2021-12-18T23:37:59.872" v="619" actId="478"/>
          <ac:spMkLst>
            <pc:docMk/>
            <pc:sldMk cId="3843284552" sldId="298"/>
            <ac:spMk id="20" creationId="{EEF1467C-6560-41C5-BC50-053B0AF90C7A}"/>
          </ac:spMkLst>
        </pc:spChg>
        <pc:spChg chg="mod ord">
          <ac:chgData name="Kartik Sachdev" userId="10af2dae-9496-4aff-a0ac-fbae225060d5" providerId="ADAL" clId="{002A0C9D-739B-49A3-B9A4-15F0D5851777}" dt="2021-12-19T05:00:17.072" v="2714"/>
          <ac:spMkLst>
            <pc:docMk/>
            <pc:sldMk cId="3843284552" sldId="298"/>
            <ac:spMk id="22" creationId="{E93AABDC-C3FD-F345-990B-6E2D88310423}"/>
          </ac:spMkLst>
        </pc:spChg>
        <pc:picChg chg="add mod">
          <ac:chgData name="Kartik Sachdev" userId="10af2dae-9496-4aff-a0ac-fbae225060d5" providerId="ADAL" clId="{002A0C9D-739B-49A3-B9A4-15F0D5851777}" dt="2021-12-18T23:38:27.222" v="632" actId="1076"/>
          <ac:picMkLst>
            <pc:docMk/>
            <pc:sldMk cId="3843284552" sldId="298"/>
            <ac:picMk id="15" creationId="{21DE4883-3663-4B12-A801-4B00CF11ACC2}"/>
          </ac:picMkLst>
        </pc:picChg>
        <pc:picChg chg="add mod">
          <ac:chgData name="Kartik Sachdev" userId="10af2dae-9496-4aff-a0ac-fbae225060d5" providerId="ADAL" clId="{002A0C9D-739B-49A3-B9A4-15F0D5851777}" dt="2021-12-18T23:38:24.814" v="631" actId="1076"/>
          <ac:picMkLst>
            <pc:docMk/>
            <pc:sldMk cId="3843284552" sldId="298"/>
            <ac:picMk id="18" creationId="{E08CB5BB-97B9-4ABC-A01E-F2635F77A1FA}"/>
          </ac:picMkLst>
        </pc:picChg>
      </pc:sldChg>
      <pc:sldChg chg="del">
        <pc:chgData name="Kartik Sachdev" userId="10af2dae-9496-4aff-a0ac-fbae225060d5" providerId="ADAL" clId="{002A0C9D-739B-49A3-B9A4-15F0D5851777}" dt="2021-12-19T01:21:10.799" v="2027" actId="47"/>
        <pc:sldMkLst>
          <pc:docMk/>
          <pc:sldMk cId="3480697386" sldId="303"/>
        </pc:sldMkLst>
      </pc:sldChg>
      <pc:sldChg chg="del">
        <pc:chgData name="Kartik Sachdev" userId="10af2dae-9496-4aff-a0ac-fbae225060d5" providerId="ADAL" clId="{002A0C9D-739B-49A3-B9A4-15F0D5851777}" dt="2021-12-19T01:21:10.799" v="2027" actId="47"/>
        <pc:sldMkLst>
          <pc:docMk/>
          <pc:sldMk cId="1098878064" sldId="304"/>
        </pc:sldMkLst>
      </pc:sldChg>
      <pc:sldChg chg="modSp mod">
        <pc:chgData name="Kartik Sachdev" userId="10af2dae-9496-4aff-a0ac-fbae225060d5" providerId="ADAL" clId="{002A0C9D-739B-49A3-B9A4-15F0D5851777}" dt="2021-12-19T04:52:47.184" v="2632" actId="14100"/>
        <pc:sldMkLst>
          <pc:docMk/>
          <pc:sldMk cId="2625297165" sldId="305"/>
        </pc:sldMkLst>
        <pc:spChg chg="mod">
          <ac:chgData name="Kartik Sachdev" userId="10af2dae-9496-4aff-a0ac-fbae225060d5" providerId="ADAL" clId="{002A0C9D-739B-49A3-B9A4-15F0D5851777}" dt="2021-12-19T00:23:49.349" v="1306" actId="1076"/>
          <ac:spMkLst>
            <pc:docMk/>
            <pc:sldMk cId="2625297165" sldId="305"/>
            <ac:spMk id="3" creationId="{12B178B4-CDED-454C-BED2-2E2B10ADA703}"/>
          </ac:spMkLst>
        </pc:spChg>
        <pc:spChg chg="mod">
          <ac:chgData name="Kartik Sachdev" userId="10af2dae-9496-4aff-a0ac-fbae225060d5" providerId="ADAL" clId="{002A0C9D-739B-49A3-B9A4-15F0D5851777}" dt="2021-12-19T04:52:47.184" v="2632" actId="14100"/>
          <ac:spMkLst>
            <pc:docMk/>
            <pc:sldMk cId="2625297165" sldId="305"/>
            <ac:spMk id="7" creationId="{54E9E228-B02C-3941-B458-23CB2D67B476}"/>
          </ac:spMkLst>
        </pc:spChg>
      </pc:sldChg>
      <pc:sldChg chg="modSp mod">
        <pc:chgData name="Kartik Sachdev" userId="10af2dae-9496-4aff-a0ac-fbae225060d5" providerId="ADAL" clId="{002A0C9D-739B-49A3-B9A4-15F0D5851777}" dt="2021-12-19T04:51:12.880" v="2613" actId="5793"/>
        <pc:sldMkLst>
          <pc:docMk/>
          <pc:sldMk cId="4285847947" sldId="375"/>
        </pc:sldMkLst>
        <pc:spChg chg="mod">
          <ac:chgData name="Kartik Sachdev" userId="10af2dae-9496-4aff-a0ac-fbae225060d5" providerId="ADAL" clId="{002A0C9D-739B-49A3-B9A4-15F0D5851777}" dt="2021-12-19T01:22:50.508" v="2039" actId="1076"/>
          <ac:spMkLst>
            <pc:docMk/>
            <pc:sldMk cId="4285847947" sldId="375"/>
            <ac:spMk id="5" creationId="{99516ACA-375D-1140-8EDA-CE04AAC75809}"/>
          </ac:spMkLst>
        </pc:spChg>
        <pc:spChg chg="mod">
          <ac:chgData name="Kartik Sachdev" userId="10af2dae-9496-4aff-a0ac-fbae225060d5" providerId="ADAL" clId="{002A0C9D-739B-49A3-B9A4-15F0D5851777}" dt="2021-12-18T22:45:19.975" v="20" actId="1076"/>
          <ac:spMkLst>
            <pc:docMk/>
            <pc:sldMk cId="4285847947" sldId="375"/>
            <ac:spMk id="15" creationId="{8394B5D7-B561-4E2E-8DC5-9C0A9C97B14F}"/>
          </ac:spMkLst>
        </pc:spChg>
        <pc:spChg chg="mod">
          <ac:chgData name="Kartik Sachdev" userId="10af2dae-9496-4aff-a0ac-fbae225060d5" providerId="ADAL" clId="{002A0C9D-739B-49A3-B9A4-15F0D5851777}" dt="2021-12-19T04:51:12.880" v="2613" actId="5793"/>
          <ac:spMkLst>
            <pc:docMk/>
            <pc:sldMk cId="4285847947" sldId="375"/>
            <ac:spMk id="23" creationId="{48D5CB91-9597-4493-B212-83F5DB2D56AB}"/>
          </ac:spMkLst>
        </pc:spChg>
        <pc:picChg chg="mod">
          <ac:chgData name="Kartik Sachdev" userId="10af2dae-9496-4aff-a0ac-fbae225060d5" providerId="ADAL" clId="{002A0C9D-739B-49A3-B9A4-15F0D5851777}" dt="2021-12-18T22:45:28.504" v="23" actId="1076"/>
          <ac:picMkLst>
            <pc:docMk/>
            <pc:sldMk cId="4285847947" sldId="375"/>
            <ac:picMk id="21" creationId="{5106385E-C4DB-4CE2-8397-9F762AF8E3AE}"/>
          </ac:picMkLst>
        </pc:picChg>
      </pc:sldChg>
      <pc:sldChg chg="modSp mod">
        <pc:chgData name="Kartik Sachdev" userId="10af2dae-9496-4aff-a0ac-fbae225060d5" providerId="ADAL" clId="{002A0C9D-739B-49A3-B9A4-15F0D5851777}" dt="2021-12-18T23:46:13.750" v="892" actId="20577"/>
        <pc:sldMkLst>
          <pc:docMk/>
          <pc:sldMk cId="4067864897" sldId="384"/>
        </pc:sldMkLst>
        <pc:spChg chg="mod">
          <ac:chgData name="Kartik Sachdev" userId="10af2dae-9496-4aff-a0ac-fbae225060d5" providerId="ADAL" clId="{002A0C9D-739B-49A3-B9A4-15F0D5851777}" dt="2021-12-18T23:46:13.750" v="892" actId="20577"/>
          <ac:spMkLst>
            <pc:docMk/>
            <pc:sldMk cId="4067864897" sldId="384"/>
            <ac:spMk id="6" creationId="{348362CB-F41D-164B-BAC7-F91A6E68A2AC}"/>
          </ac:spMkLst>
        </pc:spChg>
      </pc:sldChg>
      <pc:sldChg chg="del">
        <pc:chgData name="Kartik Sachdev" userId="10af2dae-9496-4aff-a0ac-fbae225060d5" providerId="ADAL" clId="{002A0C9D-739B-49A3-B9A4-15F0D5851777}" dt="2021-12-18T23:46:56.005" v="910" actId="47"/>
        <pc:sldMkLst>
          <pc:docMk/>
          <pc:sldMk cId="3021999745" sldId="392"/>
        </pc:sldMkLst>
      </pc:sldChg>
      <pc:sldChg chg="del">
        <pc:chgData name="Kartik Sachdev" userId="10af2dae-9496-4aff-a0ac-fbae225060d5" providerId="ADAL" clId="{002A0C9D-739B-49A3-B9A4-15F0D5851777}" dt="2021-12-19T01:21:10.799" v="2027" actId="47"/>
        <pc:sldMkLst>
          <pc:docMk/>
          <pc:sldMk cId="3072874425" sldId="406"/>
        </pc:sldMkLst>
      </pc:sldChg>
      <pc:sldChg chg="addSp delSp modSp mod ord">
        <pc:chgData name="Kartik Sachdev" userId="10af2dae-9496-4aff-a0ac-fbae225060d5" providerId="ADAL" clId="{002A0C9D-739B-49A3-B9A4-15F0D5851777}" dt="2021-12-19T05:00:59.701" v="2719"/>
        <pc:sldMkLst>
          <pc:docMk/>
          <pc:sldMk cId="1998336857" sldId="407"/>
        </pc:sldMkLst>
        <pc:spChg chg="mod">
          <ac:chgData name="Kartik Sachdev" userId="10af2dae-9496-4aff-a0ac-fbae225060d5" providerId="ADAL" clId="{002A0C9D-739B-49A3-B9A4-15F0D5851777}" dt="2021-12-19T02:47:50.859" v="2245" actId="20577"/>
          <ac:spMkLst>
            <pc:docMk/>
            <pc:sldMk cId="1998336857" sldId="407"/>
            <ac:spMk id="7" creationId="{F671A034-1CDF-8B46-90C5-63321B0C91BE}"/>
          </ac:spMkLst>
        </pc:spChg>
        <pc:spChg chg="add mod">
          <ac:chgData name="Kartik Sachdev" userId="10af2dae-9496-4aff-a0ac-fbae225060d5" providerId="ADAL" clId="{002A0C9D-739B-49A3-B9A4-15F0D5851777}" dt="2021-12-19T05:00:59.701" v="2719"/>
          <ac:spMkLst>
            <pc:docMk/>
            <pc:sldMk cId="1998336857" sldId="407"/>
            <ac:spMk id="11" creationId="{DA301BF1-3D92-43AF-B50E-DA4962FEB78B}"/>
          </ac:spMkLst>
        </pc:spChg>
        <pc:spChg chg="mod">
          <ac:chgData name="Kartik Sachdev" userId="10af2dae-9496-4aff-a0ac-fbae225060d5" providerId="ADAL" clId="{002A0C9D-739B-49A3-B9A4-15F0D5851777}" dt="2021-12-19T02:45:22.257" v="2236" actId="20577"/>
          <ac:spMkLst>
            <pc:docMk/>
            <pc:sldMk cId="1998336857" sldId="407"/>
            <ac:spMk id="13" creationId="{41810905-9D32-4328-BD28-EB51DA54B3FE}"/>
          </ac:spMkLst>
        </pc:spChg>
        <pc:spChg chg="del">
          <ac:chgData name="Kartik Sachdev" userId="10af2dae-9496-4aff-a0ac-fbae225060d5" providerId="ADAL" clId="{002A0C9D-739B-49A3-B9A4-15F0D5851777}" dt="2021-12-18T22:46:50.046" v="35" actId="478"/>
          <ac:spMkLst>
            <pc:docMk/>
            <pc:sldMk cId="1998336857" sldId="407"/>
            <ac:spMk id="15" creationId="{538FAA7D-C348-4EAF-BECC-2EB67D0FE52B}"/>
          </ac:spMkLst>
        </pc:spChg>
        <pc:spChg chg="del">
          <ac:chgData name="Kartik Sachdev" userId="10af2dae-9496-4aff-a0ac-fbae225060d5" providerId="ADAL" clId="{002A0C9D-739B-49A3-B9A4-15F0D5851777}" dt="2021-12-18T22:46:50.046" v="35" actId="478"/>
          <ac:spMkLst>
            <pc:docMk/>
            <pc:sldMk cId="1998336857" sldId="407"/>
            <ac:spMk id="16" creationId="{DFEBA927-027C-40CD-ACF8-4BE6ED7FD0B3}"/>
          </ac:spMkLst>
        </pc:spChg>
        <pc:spChg chg="mod">
          <ac:chgData name="Kartik Sachdev" userId="10af2dae-9496-4aff-a0ac-fbae225060d5" providerId="ADAL" clId="{002A0C9D-739B-49A3-B9A4-15F0D5851777}" dt="2021-12-18T23:07:03.590" v="204" actId="1035"/>
          <ac:spMkLst>
            <pc:docMk/>
            <pc:sldMk cId="1998336857" sldId="407"/>
            <ac:spMk id="21" creationId="{B3E69B71-5849-7541-ADEA-D19838B3CF0C}"/>
          </ac:spMkLst>
        </pc:spChg>
        <pc:spChg chg="add mod">
          <ac:chgData name="Kartik Sachdev" userId="10af2dae-9496-4aff-a0ac-fbae225060d5" providerId="ADAL" clId="{002A0C9D-739B-49A3-B9A4-15F0D5851777}" dt="2021-12-19T02:53:22.477" v="2333"/>
          <ac:spMkLst>
            <pc:docMk/>
            <pc:sldMk cId="1998336857" sldId="407"/>
            <ac:spMk id="24" creationId="{57BDE3F4-E3F6-4D9C-9AA5-BFE65A4CE973}"/>
          </ac:spMkLst>
        </pc:spChg>
        <pc:spChg chg="add mod">
          <ac:chgData name="Kartik Sachdev" userId="10af2dae-9496-4aff-a0ac-fbae225060d5" providerId="ADAL" clId="{002A0C9D-739B-49A3-B9A4-15F0D5851777}" dt="2021-12-18T23:02:28.910" v="160" actId="404"/>
          <ac:spMkLst>
            <pc:docMk/>
            <pc:sldMk cId="1998336857" sldId="407"/>
            <ac:spMk id="25" creationId="{A219C233-295B-4FC6-B7E6-9B24CAE45725}"/>
          </ac:spMkLst>
        </pc:spChg>
        <pc:spChg chg="add mod">
          <ac:chgData name="Kartik Sachdev" userId="10af2dae-9496-4aff-a0ac-fbae225060d5" providerId="ADAL" clId="{002A0C9D-739B-49A3-B9A4-15F0D5851777}" dt="2021-12-18T23:02:50.687" v="163"/>
          <ac:spMkLst>
            <pc:docMk/>
            <pc:sldMk cId="1998336857" sldId="407"/>
            <ac:spMk id="26" creationId="{6DDCCF1A-0B75-4488-BF6B-41E19E960B00}"/>
          </ac:spMkLst>
        </pc:spChg>
        <pc:picChg chg="del">
          <ac:chgData name="Kartik Sachdev" userId="10af2dae-9496-4aff-a0ac-fbae225060d5" providerId="ADAL" clId="{002A0C9D-739B-49A3-B9A4-15F0D5851777}" dt="2021-12-18T22:46:50.046" v="35" actId="478"/>
          <ac:picMkLst>
            <pc:docMk/>
            <pc:sldMk cId="1998336857" sldId="407"/>
            <ac:picMk id="14" creationId="{064BC772-DA99-4B57-AE52-5AC4DD3573A5}"/>
          </ac:picMkLst>
        </pc:picChg>
        <pc:picChg chg="del">
          <ac:chgData name="Kartik Sachdev" userId="10af2dae-9496-4aff-a0ac-fbae225060d5" providerId="ADAL" clId="{002A0C9D-739B-49A3-B9A4-15F0D5851777}" dt="2021-12-18T22:46:50.046" v="35" actId="478"/>
          <ac:picMkLst>
            <pc:docMk/>
            <pc:sldMk cId="1998336857" sldId="407"/>
            <ac:picMk id="17" creationId="{6BC626AA-1781-4EEB-B36E-83309CA31B70}"/>
          </ac:picMkLst>
        </pc:picChg>
        <pc:picChg chg="add mod">
          <ac:chgData name="Kartik Sachdev" userId="10af2dae-9496-4aff-a0ac-fbae225060d5" providerId="ADAL" clId="{002A0C9D-739B-49A3-B9A4-15F0D5851777}" dt="2021-12-18T23:00:49.950" v="146" actId="1076"/>
          <ac:picMkLst>
            <pc:docMk/>
            <pc:sldMk cId="1998336857" sldId="407"/>
            <ac:picMk id="20" creationId="{FB6A48F1-4B10-4D09-AA1F-8DA5701D91D0}"/>
          </ac:picMkLst>
        </pc:picChg>
        <pc:picChg chg="add del mod">
          <ac:chgData name="Kartik Sachdev" userId="10af2dae-9496-4aff-a0ac-fbae225060d5" providerId="ADAL" clId="{002A0C9D-739B-49A3-B9A4-15F0D5851777}" dt="2021-12-19T02:47:22.072" v="2237" actId="478"/>
          <ac:picMkLst>
            <pc:docMk/>
            <pc:sldMk cId="1998336857" sldId="407"/>
            <ac:picMk id="22" creationId="{D6262873-AB4E-4186-A793-3507B132E4FD}"/>
          </ac:picMkLst>
        </pc:picChg>
        <pc:picChg chg="add mod">
          <ac:chgData name="Kartik Sachdev" userId="10af2dae-9496-4aff-a0ac-fbae225060d5" providerId="ADAL" clId="{002A0C9D-739B-49A3-B9A4-15F0D5851777}" dt="2021-12-18T23:00:49.950" v="146" actId="1076"/>
          <ac:picMkLst>
            <pc:docMk/>
            <pc:sldMk cId="1998336857" sldId="407"/>
            <ac:picMk id="23" creationId="{6EB6C4E6-DC81-4703-81C4-96C6CA628FAE}"/>
          </ac:picMkLst>
        </pc:picChg>
        <pc:picChg chg="add mod">
          <ac:chgData name="Kartik Sachdev" userId="10af2dae-9496-4aff-a0ac-fbae225060d5" providerId="ADAL" clId="{002A0C9D-739B-49A3-B9A4-15F0D5851777}" dt="2021-12-19T02:47:41.948" v="2244" actId="1076"/>
          <ac:picMkLst>
            <pc:docMk/>
            <pc:sldMk cId="1998336857" sldId="407"/>
            <ac:picMk id="27" creationId="{1EB7D7F5-B5B0-47EA-AC0C-F62AE6AB9DC8}"/>
          </ac:picMkLst>
        </pc:picChg>
      </pc:sldChg>
      <pc:sldChg chg="addSp modSp add mod modNotesTx">
        <pc:chgData name="Kartik Sachdev" userId="10af2dae-9496-4aff-a0ac-fbae225060d5" providerId="ADAL" clId="{002A0C9D-739B-49A3-B9A4-15F0D5851777}" dt="2021-12-19T05:00:57.743" v="2718"/>
        <pc:sldMkLst>
          <pc:docMk/>
          <pc:sldMk cId="2337136786" sldId="408"/>
        </pc:sldMkLst>
        <pc:spChg chg="mod">
          <ac:chgData name="Kartik Sachdev" userId="10af2dae-9496-4aff-a0ac-fbae225060d5" providerId="ADAL" clId="{002A0C9D-739B-49A3-B9A4-15F0D5851777}" dt="2021-12-19T04:18:10.784" v="2420" actId="20577"/>
          <ac:spMkLst>
            <pc:docMk/>
            <pc:sldMk cId="2337136786" sldId="408"/>
            <ac:spMk id="7" creationId="{F671A034-1CDF-8B46-90C5-63321B0C91BE}"/>
          </ac:spMkLst>
        </pc:spChg>
        <pc:spChg chg="add mod">
          <ac:chgData name="Kartik Sachdev" userId="10af2dae-9496-4aff-a0ac-fbae225060d5" providerId="ADAL" clId="{002A0C9D-739B-49A3-B9A4-15F0D5851777}" dt="2021-12-19T05:00:57.743" v="2718"/>
          <ac:spMkLst>
            <pc:docMk/>
            <pc:sldMk cId="2337136786" sldId="408"/>
            <ac:spMk id="9" creationId="{22A3E997-1B59-4DF0-B397-44A404F7A209}"/>
          </ac:spMkLst>
        </pc:spChg>
        <pc:spChg chg="add mod">
          <ac:chgData name="Kartik Sachdev" userId="10af2dae-9496-4aff-a0ac-fbae225060d5" providerId="ADAL" clId="{002A0C9D-739B-49A3-B9A4-15F0D5851777}" dt="2021-12-18T22:56:08.333" v="63" actId="571"/>
          <ac:spMkLst>
            <pc:docMk/>
            <pc:sldMk cId="2337136786" sldId="408"/>
            <ac:spMk id="9" creationId="{F6452413-BD0A-45A7-894D-863F8789F3CE}"/>
          </ac:spMkLst>
        </pc:spChg>
        <pc:spChg chg="mod">
          <ac:chgData name="Kartik Sachdev" userId="10af2dae-9496-4aff-a0ac-fbae225060d5" providerId="ADAL" clId="{002A0C9D-739B-49A3-B9A4-15F0D5851777}" dt="2021-12-19T02:44:10.450" v="2224" actId="1035"/>
          <ac:spMkLst>
            <pc:docMk/>
            <pc:sldMk cId="2337136786" sldId="408"/>
            <ac:spMk id="13" creationId="{41810905-9D32-4328-BD28-EB51DA54B3FE}"/>
          </ac:spMkLst>
        </pc:spChg>
        <pc:spChg chg="mod">
          <ac:chgData name="Kartik Sachdev" userId="10af2dae-9496-4aff-a0ac-fbae225060d5" providerId="ADAL" clId="{002A0C9D-739B-49A3-B9A4-15F0D5851777}" dt="2021-12-18T22:56:37.625" v="67" actId="2711"/>
          <ac:spMkLst>
            <pc:docMk/>
            <pc:sldMk cId="2337136786" sldId="408"/>
            <ac:spMk id="15" creationId="{538FAA7D-C348-4EAF-BECC-2EB67D0FE52B}"/>
          </ac:spMkLst>
        </pc:spChg>
        <pc:spChg chg="mod">
          <ac:chgData name="Kartik Sachdev" userId="10af2dae-9496-4aff-a0ac-fbae225060d5" providerId="ADAL" clId="{002A0C9D-739B-49A3-B9A4-15F0D5851777}" dt="2021-12-18T22:58:11.373" v="109" actId="20577"/>
          <ac:spMkLst>
            <pc:docMk/>
            <pc:sldMk cId="2337136786" sldId="408"/>
            <ac:spMk id="16" creationId="{DFEBA927-027C-40CD-ACF8-4BE6ED7FD0B3}"/>
          </ac:spMkLst>
        </pc:spChg>
        <pc:spChg chg="mod">
          <ac:chgData name="Kartik Sachdev" userId="10af2dae-9496-4aff-a0ac-fbae225060d5" providerId="ADAL" clId="{002A0C9D-739B-49A3-B9A4-15F0D5851777}" dt="2021-12-18T23:06:59.093" v="202" actId="1035"/>
          <ac:spMkLst>
            <pc:docMk/>
            <pc:sldMk cId="2337136786" sldId="408"/>
            <ac:spMk id="21" creationId="{B3E69B71-5849-7541-ADEA-D19838B3CF0C}"/>
          </ac:spMkLst>
        </pc:spChg>
      </pc:sldChg>
      <pc:sldChg chg="addSp delSp modSp add mod chgLayout">
        <pc:chgData name="Kartik Sachdev" userId="10af2dae-9496-4aff-a0ac-fbae225060d5" providerId="ADAL" clId="{002A0C9D-739B-49A3-B9A4-15F0D5851777}" dt="2021-12-19T05:01:04.309" v="2721"/>
        <pc:sldMkLst>
          <pc:docMk/>
          <pc:sldMk cId="2512812452" sldId="409"/>
        </pc:sldMkLst>
        <pc:spChg chg="add del mod">
          <ac:chgData name="Kartik Sachdev" userId="10af2dae-9496-4aff-a0ac-fbae225060d5" providerId="ADAL" clId="{002A0C9D-739B-49A3-B9A4-15F0D5851777}" dt="2021-12-19T04:57:56.676" v="2699" actId="6264"/>
          <ac:spMkLst>
            <pc:docMk/>
            <pc:sldMk cId="2512812452" sldId="409"/>
            <ac:spMk id="2" creationId="{DC615C14-4A3F-478D-96B9-604E86BA16D4}"/>
          </ac:spMkLst>
        </pc:spChg>
        <pc:spChg chg="add del mod">
          <ac:chgData name="Kartik Sachdev" userId="10af2dae-9496-4aff-a0ac-fbae225060d5" providerId="ADAL" clId="{002A0C9D-739B-49A3-B9A4-15F0D5851777}" dt="2021-12-19T04:57:56.676" v="2699" actId="6264"/>
          <ac:spMkLst>
            <pc:docMk/>
            <pc:sldMk cId="2512812452" sldId="409"/>
            <ac:spMk id="3" creationId="{DD88936C-343B-43B1-BC83-05CD5A449E1C}"/>
          </ac:spMkLst>
        </pc:spChg>
        <pc:spChg chg="add del mod ord">
          <ac:chgData name="Kartik Sachdev" userId="10af2dae-9496-4aff-a0ac-fbae225060d5" providerId="ADAL" clId="{002A0C9D-739B-49A3-B9A4-15F0D5851777}" dt="2021-12-19T04:57:56.676" v="2699" actId="6264"/>
          <ac:spMkLst>
            <pc:docMk/>
            <pc:sldMk cId="2512812452" sldId="409"/>
            <ac:spMk id="4" creationId="{B22C3FB8-8871-470F-8DF4-3C36C294F464}"/>
          </ac:spMkLst>
        </pc:spChg>
        <pc:spChg chg="mod ord">
          <ac:chgData name="Kartik Sachdev" userId="10af2dae-9496-4aff-a0ac-fbae225060d5" providerId="ADAL" clId="{002A0C9D-739B-49A3-B9A4-15F0D5851777}" dt="2021-12-19T04:57:56.676" v="2699" actId="6264"/>
          <ac:spMkLst>
            <pc:docMk/>
            <pc:sldMk cId="2512812452" sldId="409"/>
            <ac:spMk id="7" creationId="{F671A034-1CDF-8B46-90C5-63321B0C91BE}"/>
          </ac:spMkLst>
        </pc:spChg>
        <pc:spChg chg="add mod">
          <ac:chgData name="Kartik Sachdev" userId="10af2dae-9496-4aff-a0ac-fbae225060d5" providerId="ADAL" clId="{002A0C9D-739B-49A3-B9A4-15F0D5851777}" dt="2021-12-19T05:01:04.309" v="2721"/>
          <ac:spMkLst>
            <pc:docMk/>
            <pc:sldMk cId="2512812452" sldId="409"/>
            <ac:spMk id="10" creationId="{7D340085-0F3B-447F-9C48-EE8C65FD34D7}"/>
          </ac:spMkLst>
        </pc:spChg>
        <pc:spChg chg="mod">
          <ac:chgData name="Kartik Sachdev" userId="10af2dae-9496-4aff-a0ac-fbae225060d5" providerId="ADAL" clId="{002A0C9D-739B-49A3-B9A4-15F0D5851777}" dt="2021-12-19T04:53:34.128" v="2641" actId="20577"/>
          <ac:spMkLst>
            <pc:docMk/>
            <pc:sldMk cId="2512812452" sldId="409"/>
            <ac:spMk id="13" creationId="{41810905-9D32-4328-BD28-EB51DA54B3FE}"/>
          </ac:spMkLst>
        </pc:spChg>
        <pc:spChg chg="del">
          <ac:chgData name="Kartik Sachdev" userId="10af2dae-9496-4aff-a0ac-fbae225060d5" providerId="ADAL" clId="{002A0C9D-739B-49A3-B9A4-15F0D5851777}" dt="2021-12-18T23:24:36.197" v="382" actId="478"/>
          <ac:spMkLst>
            <pc:docMk/>
            <pc:sldMk cId="2512812452" sldId="409"/>
            <ac:spMk id="15" creationId="{538FAA7D-C348-4EAF-BECC-2EB67D0FE52B}"/>
          </ac:spMkLst>
        </pc:spChg>
        <pc:spChg chg="del mod">
          <ac:chgData name="Kartik Sachdev" userId="10af2dae-9496-4aff-a0ac-fbae225060d5" providerId="ADAL" clId="{002A0C9D-739B-49A3-B9A4-15F0D5851777}" dt="2021-12-18T23:29:59.155" v="473" actId="478"/>
          <ac:spMkLst>
            <pc:docMk/>
            <pc:sldMk cId="2512812452" sldId="409"/>
            <ac:spMk id="16" creationId="{DFEBA927-027C-40CD-ACF8-4BE6ED7FD0B3}"/>
          </ac:spMkLst>
        </pc:spChg>
        <pc:spChg chg="mod ord">
          <ac:chgData name="Kartik Sachdev" userId="10af2dae-9496-4aff-a0ac-fbae225060d5" providerId="ADAL" clId="{002A0C9D-739B-49A3-B9A4-15F0D5851777}" dt="2021-12-19T04:57:56.676" v="2699" actId="6264"/>
          <ac:spMkLst>
            <pc:docMk/>
            <pc:sldMk cId="2512812452" sldId="409"/>
            <ac:spMk id="21" creationId="{B3E69B71-5849-7541-ADEA-D19838B3CF0C}"/>
          </ac:spMkLst>
        </pc:spChg>
        <pc:picChg chg="add mod">
          <ac:chgData name="Kartik Sachdev" userId="10af2dae-9496-4aff-a0ac-fbae225060d5" providerId="ADAL" clId="{002A0C9D-739B-49A3-B9A4-15F0D5851777}" dt="2021-12-18T23:24:56.645" v="389" actId="14100"/>
          <ac:picMkLst>
            <pc:docMk/>
            <pc:sldMk cId="2512812452" sldId="409"/>
            <ac:picMk id="9" creationId="{AC6B7E82-32F5-4AC6-9DF2-A84DE48D48C4}"/>
          </ac:picMkLst>
        </pc:picChg>
        <pc:picChg chg="del">
          <ac:chgData name="Kartik Sachdev" userId="10af2dae-9496-4aff-a0ac-fbae225060d5" providerId="ADAL" clId="{002A0C9D-739B-49A3-B9A4-15F0D5851777}" dt="2021-12-18T23:24:33.675" v="381" actId="478"/>
          <ac:picMkLst>
            <pc:docMk/>
            <pc:sldMk cId="2512812452" sldId="409"/>
            <ac:picMk id="14" creationId="{064BC772-DA99-4B57-AE52-5AC4DD3573A5}"/>
          </ac:picMkLst>
        </pc:picChg>
        <pc:picChg chg="del">
          <ac:chgData name="Kartik Sachdev" userId="10af2dae-9496-4aff-a0ac-fbae225060d5" providerId="ADAL" clId="{002A0C9D-739B-49A3-B9A4-15F0D5851777}" dt="2021-12-18T23:24:46.155" v="384" actId="478"/>
          <ac:picMkLst>
            <pc:docMk/>
            <pc:sldMk cId="2512812452" sldId="409"/>
            <ac:picMk id="17" creationId="{6BC626AA-1781-4EEB-B36E-83309CA31B70}"/>
          </ac:picMkLst>
        </pc:picChg>
      </pc:sldChg>
      <pc:sldChg chg="addSp delSp modSp add mod chgLayout modNotesTx">
        <pc:chgData name="Kartik Sachdev" userId="10af2dae-9496-4aff-a0ac-fbae225060d5" providerId="ADAL" clId="{002A0C9D-739B-49A3-B9A4-15F0D5851777}" dt="2021-12-19T05:01:01.667" v="2720"/>
        <pc:sldMkLst>
          <pc:docMk/>
          <pc:sldMk cId="246017905" sldId="410"/>
        </pc:sldMkLst>
        <pc:spChg chg="add del mod">
          <ac:chgData name="Kartik Sachdev" userId="10af2dae-9496-4aff-a0ac-fbae225060d5" providerId="ADAL" clId="{002A0C9D-739B-49A3-B9A4-15F0D5851777}" dt="2021-12-19T04:57:56.676" v="2699" actId="6264"/>
          <ac:spMkLst>
            <pc:docMk/>
            <pc:sldMk cId="246017905" sldId="410"/>
            <ac:spMk id="2" creationId="{0F21AD12-D63B-4A7E-BCED-7D7092F2CFC7}"/>
          </ac:spMkLst>
        </pc:spChg>
        <pc:spChg chg="add del mod">
          <ac:chgData name="Kartik Sachdev" userId="10af2dae-9496-4aff-a0ac-fbae225060d5" providerId="ADAL" clId="{002A0C9D-739B-49A3-B9A4-15F0D5851777}" dt="2021-12-19T04:57:56.676" v="2699" actId="6264"/>
          <ac:spMkLst>
            <pc:docMk/>
            <pc:sldMk cId="246017905" sldId="410"/>
            <ac:spMk id="4" creationId="{8A3C065B-A7A2-4E3E-8DC2-3A45CA12BF51}"/>
          </ac:spMkLst>
        </pc:spChg>
        <pc:spChg chg="add del mod ord">
          <ac:chgData name="Kartik Sachdev" userId="10af2dae-9496-4aff-a0ac-fbae225060d5" providerId="ADAL" clId="{002A0C9D-739B-49A3-B9A4-15F0D5851777}" dt="2021-12-19T04:57:56.676" v="2699" actId="6264"/>
          <ac:spMkLst>
            <pc:docMk/>
            <pc:sldMk cId="246017905" sldId="410"/>
            <ac:spMk id="5" creationId="{E0754076-0EFB-484F-A6F0-28DA7749E323}"/>
          </ac:spMkLst>
        </pc:spChg>
        <pc:spChg chg="mod ord">
          <ac:chgData name="Kartik Sachdev" userId="10af2dae-9496-4aff-a0ac-fbae225060d5" providerId="ADAL" clId="{002A0C9D-739B-49A3-B9A4-15F0D5851777}" dt="2021-12-19T04:57:56.676" v="2699" actId="6264"/>
          <ac:spMkLst>
            <pc:docMk/>
            <pc:sldMk cId="246017905" sldId="410"/>
            <ac:spMk id="7" creationId="{F671A034-1CDF-8B46-90C5-63321B0C91BE}"/>
          </ac:spMkLst>
        </pc:spChg>
        <pc:spChg chg="mod">
          <ac:chgData name="Kartik Sachdev" userId="10af2dae-9496-4aff-a0ac-fbae225060d5" providerId="ADAL" clId="{002A0C9D-739B-49A3-B9A4-15F0D5851777}" dt="2021-12-19T04:53:00.847" v="2634" actId="20577"/>
          <ac:spMkLst>
            <pc:docMk/>
            <pc:sldMk cId="246017905" sldId="410"/>
            <ac:spMk id="13" creationId="{41810905-9D32-4328-BD28-EB51DA54B3FE}"/>
          </ac:spMkLst>
        </pc:spChg>
        <pc:spChg chg="add mod">
          <ac:chgData name="Kartik Sachdev" userId="10af2dae-9496-4aff-a0ac-fbae225060d5" providerId="ADAL" clId="{002A0C9D-739B-49A3-B9A4-15F0D5851777}" dt="2021-12-19T05:01:01.667" v="2720"/>
          <ac:spMkLst>
            <pc:docMk/>
            <pc:sldMk cId="246017905" sldId="410"/>
            <ac:spMk id="14" creationId="{77EE8AC6-F4CC-4460-B227-DFB20762CE70}"/>
          </ac:spMkLst>
        </pc:spChg>
        <pc:spChg chg="mod ord">
          <ac:chgData name="Kartik Sachdev" userId="10af2dae-9496-4aff-a0ac-fbae225060d5" providerId="ADAL" clId="{002A0C9D-739B-49A3-B9A4-15F0D5851777}" dt="2021-12-19T04:57:56.676" v="2699" actId="6264"/>
          <ac:spMkLst>
            <pc:docMk/>
            <pc:sldMk cId="246017905" sldId="410"/>
            <ac:spMk id="21" creationId="{B3E69B71-5849-7541-ADEA-D19838B3CF0C}"/>
          </ac:spMkLst>
        </pc:spChg>
        <pc:spChg chg="mod">
          <ac:chgData name="Kartik Sachdev" userId="10af2dae-9496-4aff-a0ac-fbae225060d5" providerId="ADAL" clId="{002A0C9D-739B-49A3-B9A4-15F0D5851777}" dt="2021-12-18T23:12:29.622" v="256" actId="1076"/>
          <ac:spMkLst>
            <pc:docMk/>
            <pc:sldMk cId="246017905" sldId="410"/>
            <ac:spMk id="24" creationId="{57BDE3F4-E3F6-4D9C-9AA5-BFE65A4CE973}"/>
          </ac:spMkLst>
        </pc:spChg>
        <pc:spChg chg="mod">
          <ac:chgData name="Kartik Sachdev" userId="10af2dae-9496-4aff-a0ac-fbae225060d5" providerId="ADAL" clId="{002A0C9D-739B-49A3-B9A4-15F0D5851777}" dt="2021-12-18T23:08:42.072" v="223"/>
          <ac:spMkLst>
            <pc:docMk/>
            <pc:sldMk cId="246017905" sldId="410"/>
            <ac:spMk id="25" creationId="{A219C233-295B-4FC6-B7E6-9B24CAE45725}"/>
          </ac:spMkLst>
        </pc:spChg>
        <pc:spChg chg="mod">
          <ac:chgData name="Kartik Sachdev" userId="10af2dae-9496-4aff-a0ac-fbae225060d5" providerId="ADAL" clId="{002A0C9D-739B-49A3-B9A4-15F0D5851777}" dt="2021-12-18T23:13:31.157" v="269" actId="20577"/>
          <ac:spMkLst>
            <pc:docMk/>
            <pc:sldMk cId="246017905" sldId="410"/>
            <ac:spMk id="26" creationId="{6DDCCF1A-0B75-4488-BF6B-41E19E960B00}"/>
          </ac:spMkLst>
        </pc:spChg>
        <pc:picChg chg="add mod">
          <ac:chgData name="Kartik Sachdev" userId="10af2dae-9496-4aff-a0ac-fbae225060d5" providerId="ADAL" clId="{002A0C9D-739B-49A3-B9A4-15F0D5851777}" dt="2021-12-18T23:12:20.845" v="255" actId="1076"/>
          <ac:picMkLst>
            <pc:docMk/>
            <pc:sldMk cId="246017905" sldId="410"/>
            <ac:picMk id="3" creationId="{0950A346-8A59-404D-AF2E-E7BBB1053052}"/>
          </ac:picMkLst>
        </pc:picChg>
        <pc:picChg chg="add mod">
          <ac:chgData name="Kartik Sachdev" userId="10af2dae-9496-4aff-a0ac-fbae225060d5" providerId="ADAL" clId="{002A0C9D-739B-49A3-B9A4-15F0D5851777}" dt="2021-12-18T23:07:47.085" v="216" actId="1036"/>
          <ac:picMkLst>
            <pc:docMk/>
            <pc:sldMk cId="246017905" sldId="410"/>
            <ac:picMk id="11" creationId="{74C06B93-E24C-4850-8ACB-A8F22F4F98FA}"/>
          </ac:picMkLst>
        </pc:picChg>
        <pc:picChg chg="add mod modCrop">
          <ac:chgData name="Kartik Sachdev" userId="10af2dae-9496-4aff-a0ac-fbae225060d5" providerId="ADAL" clId="{002A0C9D-739B-49A3-B9A4-15F0D5851777}" dt="2021-12-18T23:11:04.606" v="249" actId="1076"/>
          <ac:picMkLst>
            <pc:docMk/>
            <pc:sldMk cId="246017905" sldId="410"/>
            <ac:picMk id="12" creationId="{139339E9-C463-4329-BF33-F7803CE1BF0A}"/>
          </ac:picMkLst>
        </pc:picChg>
        <pc:picChg chg="del">
          <ac:chgData name="Kartik Sachdev" userId="10af2dae-9496-4aff-a0ac-fbae225060d5" providerId="ADAL" clId="{002A0C9D-739B-49A3-B9A4-15F0D5851777}" dt="2021-12-18T23:07:28.405" v="207" actId="478"/>
          <ac:picMkLst>
            <pc:docMk/>
            <pc:sldMk cId="246017905" sldId="410"/>
            <ac:picMk id="20" creationId="{FB6A48F1-4B10-4D09-AA1F-8DA5701D91D0}"/>
          </ac:picMkLst>
        </pc:picChg>
        <pc:picChg chg="del mod">
          <ac:chgData name="Kartik Sachdev" userId="10af2dae-9496-4aff-a0ac-fbae225060d5" providerId="ADAL" clId="{002A0C9D-739B-49A3-B9A4-15F0D5851777}" dt="2021-12-18T23:09:06.149" v="224" actId="478"/>
          <ac:picMkLst>
            <pc:docMk/>
            <pc:sldMk cId="246017905" sldId="410"/>
            <ac:picMk id="22" creationId="{D6262873-AB4E-4186-A793-3507B132E4FD}"/>
          </ac:picMkLst>
        </pc:picChg>
        <pc:picChg chg="del mod">
          <ac:chgData name="Kartik Sachdev" userId="10af2dae-9496-4aff-a0ac-fbae225060d5" providerId="ADAL" clId="{002A0C9D-739B-49A3-B9A4-15F0D5851777}" dt="2021-12-18T23:12:09.815" v="250" actId="478"/>
          <ac:picMkLst>
            <pc:docMk/>
            <pc:sldMk cId="246017905" sldId="410"/>
            <ac:picMk id="23" creationId="{6EB6C4E6-DC81-4703-81C4-96C6CA628FAE}"/>
          </ac:picMkLst>
        </pc:picChg>
      </pc:sldChg>
      <pc:sldChg chg="addSp delSp modSp add mod chgLayout">
        <pc:chgData name="Kartik Sachdev" userId="10af2dae-9496-4aff-a0ac-fbae225060d5" providerId="ADAL" clId="{002A0C9D-739B-49A3-B9A4-15F0D5851777}" dt="2021-12-19T04:57:56.676" v="2699" actId="6264"/>
        <pc:sldMkLst>
          <pc:docMk/>
          <pc:sldMk cId="1923813603" sldId="411"/>
        </pc:sldMkLst>
        <pc:spChg chg="add del mod">
          <ac:chgData name="Kartik Sachdev" userId="10af2dae-9496-4aff-a0ac-fbae225060d5" providerId="ADAL" clId="{002A0C9D-739B-49A3-B9A4-15F0D5851777}" dt="2021-12-19T04:57:56.676" v="2699" actId="6264"/>
          <ac:spMkLst>
            <pc:docMk/>
            <pc:sldMk cId="1923813603" sldId="411"/>
            <ac:spMk id="2" creationId="{A8902F6B-5C17-42B9-8A12-3B92AA9AA9DE}"/>
          </ac:spMkLst>
        </pc:spChg>
        <pc:spChg chg="add del">
          <ac:chgData name="Kartik Sachdev" userId="10af2dae-9496-4aff-a0ac-fbae225060d5" providerId="ADAL" clId="{002A0C9D-739B-49A3-B9A4-15F0D5851777}" dt="2021-12-19T04:57:56.676" v="2699" actId="6264"/>
          <ac:spMkLst>
            <pc:docMk/>
            <pc:sldMk cId="1923813603" sldId="411"/>
            <ac:spMk id="3" creationId="{0830CC5F-2D4D-4915-B235-D8F80BF4F878}"/>
          </ac:spMkLst>
        </pc:spChg>
        <pc:spChg chg="add del mod">
          <ac:chgData name="Kartik Sachdev" userId="10af2dae-9496-4aff-a0ac-fbae225060d5" providerId="ADAL" clId="{002A0C9D-739B-49A3-B9A4-15F0D5851777}" dt="2021-12-19T04:57:56.676" v="2699" actId="6264"/>
          <ac:spMkLst>
            <pc:docMk/>
            <pc:sldMk cId="1923813603" sldId="411"/>
            <ac:spMk id="4" creationId="{5A28421B-C531-4717-A670-F51C44F07849}"/>
          </ac:spMkLst>
        </pc:spChg>
        <pc:spChg chg="mod ord">
          <ac:chgData name="Kartik Sachdev" userId="10af2dae-9496-4aff-a0ac-fbae225060d5" providerId="ADAL" clId="{002A0C9D-739B-49A3-B9A4-15F0D5851777}" dt="2021-12-19T04:57:56.676" v="2699" actId="6264"/>
          <ac:spMkLst>
            <pc:docMk/>
            <pc:sldMk cId="1923813603" sldId="411"/>
            <ac:spMk id="5" creationId="{99516ACA-375D-1140-8EDA-CE04AAC75809}"/>
          </ac:spMkLst>
        </pc:spChg>
        <pc:spChg chg="mod ord">
          <ac:chgData name="Kartik Sachdev" userId="10af2dae-9496-4aff-a0ac-fbae225060d5" providerId="ADAL" clId="{002A0C9D-739B-49A3-B9A4-15F0D5851777}" dt="2021-12-19T04:57:56.676" v="2699" actId="6264"/>
          <ac:spMkLst>
            <pc:docMk/>
            <pc:sldMk cId="1923813603" sldId="411"/>
            <ac:spMk id="6" creationId="{348362CB-F41D-164B-BAC7-F91A6E68A2AC}"/>
          </ac:spMkLst>
        </pc:spChg>
        <pc:spChg chg="add del mod ord">
          <ac:chgData name="Kartik Sachdev" userId="10af2dae-9496-4aff-a0ac-fbae225060d5" providerId="ADAL" clId="{002A0C9D-739B-49A3-B9A4-15F0D5851777}" dt="2021-12-19T04:57:56.676" v="2699" actId="6264"/>
          <ac:spMkLst>
            <pc:docMk/>
            <pc:sldMk cId="1923813603" sldId="411"/>
            <ac:spMk id="7" creationId="{F5A78194-8600-45B3-969F-0BE1B9EA6F2C}"/>
          </ac:spMkLst>
        </pc:spChg>
      </pc:sldChg>
      <pc:sldChg chg="addSp delSp modSp add mod setBg chgLayout">
        <pc:chgData name="Kartik Sachdev" userId="10af2dae-9496-4aff-a0ac-fbae225060d5" providerId="ADAL" clId="{002A0C9D-739B-49A3-B9A4-15F0D5851777}" dt="2021-12-19T05:01:44.179" v="2722" actId="108"/>
        <pc:sldMkLst>
          <pc:docMk/>
          <pc:sldMk cId="1619161279" sldId="412"/>
        </pc:sldMkLst>
        <pc:spChg chg="add del mod">
          <ac:chgData name="Kartik Sachdev" userId="10af2dae-9496-4aff-a0ac-fbae225060d5" providerId="ADAL" clId="{002A0C9D-739B-49A3-B9A4-15F0D5851777}" dt="2021-12-19T04:57:56.676" v="2699" actId="6264"/>
          <ac:spMkLst>
            <pc:docMk/>
            <pc:sldMk cId="1619161279" sldId="412"/>
            <ac:spMk id="2" creationId="{EAC16C21-5E9B-4538-8907-AD684196C781}"/>
          </ac:spMkLst>
        </pc:spChg>
        <pc:spChg chg="add del mod">
          <ac:chgData name="Kartik Sachdev" userId="10af2dae-9496-4aff-a0ac-fbae225060d5" providerId="ADAL" clId="{002A0C9D-739B-49A3-B9A4-15F0D5851777}" dt="2021-12-18T23:40:43.163" v="660" actId="478"/>
          <ac:spMkLst>
            <pc:docMk/>
            <pc:sldMk cId="1619161279" sldId="412"/>
            <ac:spMk id="3" creationId="{3A96192D-96FF-4BD2-AD4B-964E8BFE6665}"/>
          </ac:spMkLst>
        </pc:spChg>
        <pc:spChg chg="add del mod">
          <ac:chgData name="Kartik Sachdev" userId="10af2dae-9496-4aff-a0ac-fbae225060d5" providerId="ADAL" clId="{002A0C9D-739B-49A3-B9A4-15F0D5851777}" dt="2021-12-19T04:57:56.676" v="2699" actId="6264"/>
          <ac:spMkLst>
            <pc:docMk/>
            <pc:sldMk cId="1619161279" sldId="412"/>
            <ac:spMk id="3" creationId="{5AF68423-AF2A-48A9-A250-CFDC3D795B63}"/>
          </ac:spMkLst>
        </pc:spChg>
        <pc:spChg chg="mod ord">
          <ac:chgData name="Kartik Sachdev" userId="10af2dae-9496-4aff-a0ac-fbae225060d5" providerId="ADAL" clId="{002A0C9D-739B-49A3-B9A4-15F0D5851777}" dt="2021-12-19T05:01:44.179" v="2722" actId="108"/>
          <ac:spMkLst>
            <pc:docMk/>
            <pc:sldMk cId="1619161279" sldId="412"/>
            <ac:spMk id="4" creationId="{586B76BA-829F-4359-B789-4B7BE6ABD625}"/>
          </ac:spMkLst>
        </pc:spChg>
        <pc:spChg chg="add del mod ord">
          <ac:chgData name="Kartik Sachdev" userId="10af2dae-9496-4aff-a0ac-fbae225060d5" providerId="ADAL" clId="{002A0C9D-739B-49A3-B9A4-15F0D5851777}" dt="2021-12-19T04:57:56.676" v="2699" actId="6264"/>
          <ac:spMkLst>
            <pc:docMk/>
            <pc:sldMk cId="1619161279" sldId="412"/>
            <ac:spMk id="5" creationId="{B60E1A8B-F3BA-4082-8B52-AA6942D1946F}"/>
          </ac:spMkLst>
        </pc:spChg>
        <pc:spChg chg="add del mod ord">
          <ac:chgData name="Kartik Sachdev" userId="10af2dae-9496-4aff-a0ac-fbae225060d5" providerId="ADAL" clId="{002A0C9D-739B-49A3-B9A4-15F0D5851777}" dt="2021-12-19T04:57:56.676" v="2699" actId="6264"/>
          <ac:spMkLst>
            <pc:docMk/>
            <pc:sldMk cId="1619161279" sldId="412"/>
            <ac:spMk id="6" creationId="{432FA23E-B7CC-4D2E-A1F8-EEE5364F21C4}"/>
          </ac:spMkLst>
        </pc:spChg>
        <pc:spChg chg="add del mod ord">
          <ac:chgData name="Kartik Sachdev" userId="10af2dae-9496-4aff-a0ac-fbae225060d5" providerId="ADAL" clId="{002A0C9D-739B-49A3-B9A4-15F0D5851777}" dt="2021-12-19T04:57:56.676" v="2699" actId="6264"/>
          <ac:spMkLst>
            <pc:docMk/>
            <pc:sldMk cId="1619161279" sldId="412"/>
            <ac:spMk id="7" creationId="{2DAB945F-421E-4344-AB15-26B5834A562C}"/>
          </ac:spMkLst>
        </pc:spChg>
        <pc:spChg chg="add del mod ord">
          <ac:chgData name="Kartik Sachdev" userId="10af2dae-9496-4aff-a0ac-fbae225060d5" providerId="ADAL" clId="{002A0C9D-739B-49A3-B9A4-15F0D5851777}" dt="2021-12-19T04:57:56.676" v="2699" actId="6264"/>
          <ac:spMkLst>
            <pc:docMk/>
            <pc:sldMk cId="1619161279" sldId="412"/>
            <ac:spMk id="8" creationId="{73D55081-2295-4C8C-B613-BF2A674D9AFD}"/>
          </ac:spMkLst>
        </pc:spChg>
        <pc:spChg chg="del">
          <ac:chgData name="Kartik Sachdev" userId="10af2dae-9496-4aff-a0ac-fbae225060d5" providerId="ADAL" clId="{002A0C9D-739B-49A3-B9A4-15F0D5851777}" dt="2021-12-18T23:40:30.080" v="656" actId="478"/>
          <ac:spMkLst>
            <pc:docMk/>
            <pc:sldMk cId="1619161279" sldId="412"/>
            <ac:spMk id="9" creationId="{20262ED6-F846-4F1F-8F6C-B238D0F8BAA2}"/>
          </ac:spMkLst>
        </pc:spChg>
        <pc:spChg chg="del">
          <ac:chgData name="Kartik Sachdev" userId="10af2dae-9496-4aff-a0ac-fbae225060d5" providerId="ADAL" clId="{002A0C9D-739B-49A3-B9A4-15F0D5851777}" dt="2021-12-18T23:40:30.080" v="656" actId="478"/>
          <ac:spMkLst>
            <pc:docMk/>
            <pc:sldMk cId="1619161279" sldId="412"/>
            <ac:spMk id="10" creationId="{C151DE10-81E8-42BD-891F-00AFF68473CC}"/>
          </ac:spMkLst>
        </pc:spChg>
        <pc:spChg chg="add mod">
          <ac:chgData name="Kartik Sachdev" userId="10af2dae-9496-4aff-a0ac-fbae225060d5" providerId="ADAL" clId="{002A0C9D-739B-49A3-B9A4-15F0D5851777}" dt="2021-12-18T23:41:29.027" v="667" actId="2711"/>
          <ac:spMkLst>
            <pc:docMk/>
            <pc:sldMk cId="1619161279" sldId="412"/>
            <ac:spMk id="11" creationId="{884386D0-0940-44B1-8E94-98B8BEEDFCCE}"/>
          </ac:spMkLst>
        </pc:spChg>
        <pc:spChg chg="del">
          <ac:chgData name="Kartik Sachdev" userId="10af2dae-9496-4aff-a0ac-fbae225060d5" providerId="ADAL" clId="{002A0C9D-739B-49A3-B9A4-15F0D5851777}" dt="2021-12-18T23:40:30.080" v="656" actId="478"/>
          <ac:spMkLst>
            <pc:docMk/>
            <pc:sldMk cId="1619161279" sldId="412"/>
            <ac:spMk id="17" creationId="{F0150DF7-4A8B-444C-8CA1-24A9B9191B80}"/>
          </ac:spMkLst>
        </pc:spChg>
        <pc:spChg chg="del">
          <ac:chgData name="Kartik Sachdev" userId="10af2dae-9496-4aff-a0ac-fbae225060d5" providerId="ADAL" clId="{002A0C9D-739B-49A3-B9A4-15F0D5851777}" dt="2021-12-18T23:40:30.080" v="656" actId="478"/>
          <ac:spMkLst>
            <pc:docMk/>
            <pc:sldMk cId="1619161279" sldId="412"/>
            <ac:spMk id="19" creationId="{0CE5BE18-B798-48EF-8920-94E7F8C7255F}"/>
          </ac:spMkLst>
        </pc:spChg>
        <pc:spChg chg="mod ord">
          <ac:chgData name="Kartik Sachdev" userId="10af2dae-9496-4aff-a0ac-fbae225060d5" providerId="ADAL" clId="{002A0C9D-739B-49A3-B9A4-15F0D5851777}" dt="2021-12-19T05:00:13.966" v="2713"/>
          <ac:spMkLst>
            <pc:docMk/>
            <pc:sldMk cId="1619161279" sldId="412"/>
            <ac:spMk id="22" creationId="{E93AABDC-C3FD-F345-990B-6E2D88310423}"/>
          </ac:spMkLst>
        </pc:spChg>
        <pc:picChg chg="del">
          <ac:chgData name="Kartik Sachdev" userId="10af2dae-9496-4aff-a0ac-fbae225060d5" providerId="ADAL" clId="{002A0C9D-739B-49A3-B9A4-15F0D5851777}" dt="2021-12-18T23:40:30.080" v="656" actId="478"/>
          <ac:picMkLst>
            <pc:docMk/>
            <pc:sldMk cId="1619161279" sldId="412"/>
            <ac:picMk id="15" creationId="{21DE4883-3663-4B12-A801-4B00CF11ACC2}"/>
          </ac:picMkLst>
        </pc:picChg>
        <pc:picChg chg="del">
          <ac:chgData name="Kartik Sachdev" userId="10af2dae-9496-4aff-a0ac-fbae225060d5" providerId="ADAL" clId="{002A0C9D-739B-49A3-B9A4-15F0D5851777}" dt="2021-12-18T23:40:30.080" v="656" actId="478"/>
          <ac:picMkLst>
            <pc:docMk/>
            <pc:sldMk cId="1619161279" sldId="412"/>
            <ac:picMk id="18" creationId="{E08CB5BB-97B9-4ABC-A01E-F2635F77A1FA}"/>
          </ac:picMkLst>
        </pc:picChg>
      </pc:sldChg>
      <pc:sldChg chg="addSp delSp modSp add mod chgLayout">
        <pc:chgData name="Kartik Sachdev" userId="10af2dae-9496-4aff-a0ac-fbae225060d5" providerId="ADAL" clId="{002A0C9D-739B-49A3-B9A4-15F0D5851777}" dt="2021-12-19T04:57:56.676" v="2699" actId="6264"/>
        <pc:sldMkLst>
          <pc:docMk/>
          <pc:sldMk cId="7763630" sldId="413"/>
        </pc:sldMkLst>
        <pc:spChg chg="add del mod">
          <ac:chgData name="Kartik Sachdev" userId="10af2dae-9496-4aff-a0ac-fbae225060d5" providerId="ADAL" clId="{002A0C9D-739B-49A3-B9A4-15F0D5851777}" dt="2021-12-19T04:57:56.676" v="2699" actId="6264"/>
          <ac:spMkLst>
            <pc:docMk/>
            <pc:sldMk cId="7763630" sldId="413"/>
            <ac:spMk id="2" creationId="{34EDE2F2-9300-4773-8B80-90B0F96EBE72}"/>
          </ac:spMkLst>
        </pc:spChg>
        <pc:spChg chg="add del">
          <ac:chgData name="Kartik Sachdev" userId="10af2dae-9496-4aff-a0ac-fbae225060d5" providerId="ADAL" clId="{002A0C9D-739B-49A3-B9A4-15F0D5851777}" dt="2021-12-19T04:57:56.676" v="2699" actId="6264"/>
          <ac:spMkLst>
            <pc:docMk/>
            <pc:sldMk cId="7763630" sldId="413"/>
            <ac:spMk id="3" creationId="{0830CC5F-2D4D-4915-B235-D8F80BF4F878}"/>
          </ac:spMkLst>
        </pc:spChg>
        <pc:spChg chg="add del mod">
          <ac:chgData name="Kartik Sachdev" userId="10af2dae-9496-4aff-a0ac-fbae225060d5" providerId="ADAL" clId="{002A0C9D-739B-49A3-B9A4-15F0D5851777}" dt="2021-12-19T04:57:56.676" v="2699" actId="6264"/>
          <ac:spMkLst>
            <pc:docMk/>
            <pc:sldMk cId="7763630" sldId="413"/>
            <ac:spMk id="4" creationId="{CFFBA8B0-BB2C-4476-AE54-87DAED4896C1}"/>
          </ac:spMkLst>
        </pc:spChg>
        <pc:spChg chg="mod ord">
          <ac:chgData name="Kartik Sachdev" userId="10af2dae-9496-4aff-a0ac-fbae225060d5" providerId="ADAL" clId="{002A0C9D-739B-49A3-B9A4-15F0D5851777}" dt="2021-12-19T04:57:56.676" v="2699" actId="6264"/>
          <ac:spMkLst>
            <pc:docMk/>
            <pc:sldMk cId="7763630" sldId="413"/>
            <ac:spMk id="5" creationId="{99516ACA-375D-1140-8EDA-CE04AAC75809}"/>
          </ac:spMkLst>
        </pc:spChg>
        <pc:spChg chg="mod ord">
          <ac:chgData name="Kartik Sachdev" userId="10af2dae-9496-4aff-a0ac-fbae225060d5" providerId="ADAL" clId="{002A0C9D-739B-49A3-B9A4-15F0D5851777}" dt="2021-12-19T04:57:56.676" v="2699" actId="6264"/>
          <ac:spMkLst>
            <pc:docMk/>
            <pc:sldMk cId="7763630" sldId="413"/>
            <ac:spMk id="6" creationId="{348362CB-F41D-164B-BAC7-F91A6E68A2AC}"/>
          </ac:spMkLst>
        </pc:spChg>
        <pc:spChg chg="add del mod ord">
          <ac:chgData name="Kartik Sachdev" userId="10af2dae-9496-4aff-a0ac-fbae225060d5" providerId="ADAL" clId="{002A0C9D-739B-49A3-B9A4-15F0D5851777}" dt="2021-12-19T04:57:56.676" v="2699" actId="6264"/>
          <ac:spMkLst>
            <pc:docMk/>
            <pc:sldMk cId="7763630" sldId="413"/>
            <ac:spMk id="7" creationId="{9F9336E4-98FA-464E-B473-B770BFE078A5}"/>
          </ac:spMkLst>
        </pc:spChg>
      </pc:sldChg>
      <pc:sldChg chg="addSp delSp modSp add mod chgLayout">
        <pc:chgData name="Kartik Sachdev" userId="10af2dae-9496-4aff-a0ac-fbae225060d5" providerId="ADAL" clId="{002A0C9D-739B-49A3-B9A4-15F0D5851777}" dt="2021-12-19T04:59:59.145" v="2712" actId="108"/>
        <pc:sldMkLst>
          <pc:docMk/>
          <pc:sldMk cId="695234017" sldId="414"/>
        </pc:sldMkLst>
        <pc:spChg chg="add del mod">
          <ac:chgData name="Kartik Sachdev" userId="10af2dae-9496-4aff-a0ac-fbae225060d5" providerId="ADAL" clId="{002A0C9D-739B-49A3-B9A4-15F0D5851777}" dt="2021-12-19T04:57:56.676" v="2699" actId="6264"/>
          <ac:spMkLst>
            <pc:docMk/>
            <pc:sldMk cId="695234017" sldId="414"/>
            <ac:spMk id="2" creationId="{94404ABE-31E5-49C3-937F-8CBFB4F1F7FD}"/>
          </ac:spMkLst>
        </pc:spChg>
        <pc:spChg chg="add del mod">
          <ac:chgData name="Kartik Sachdev" userId="10af2dae-9496-4aff-a0ac-fbae225060d5" providerId="ADAL" clId="{002A0C9D-739B-49A3-B9A4-15F0D5851777}" dt="2021-12-18T23:48:46.901" v="939" actId="478"/>
          <ac:spMkLst>
            <pc:docMk/>
            <pc:sldMk cId="695234017" sldId="414"/>
            <ac:spMk id="3" creationId="{07BDD8DE-0B7E-476F-AE7E-D0F6F3004814}"/>
          </ac:spMkLst>
        </pc:spChg>
        <pc:spChg chg="add del mod ord">
          <ac:chgData name="Kartik Sachdev" userId="10af2dae-9496-4aff-a0ac-fbae225060d5" providerId="ADAL" clId="{002A0C9D-739B-49A3-B9A4-15F0D5851777}" dt="2021-12-19T04:57:56.676" v="2699" actId="6264"/>
          <ac:spMkLst>
            <pc:docMk/>
            <pc:sldMk cId="695234017" sldId="414"/>
            <ac:spMk id="3" creationId="{40696CE9-4649-46A2-8B47-33610E2E3CEB}"/>
          </ac:spMkLst>
        </pc:spChg>
        <pc:spChg chg="add del mod ord">
          <ac:chgData name="Kartik Sachdev" userId="10af2dae-9496-4aff-a0ac-fbae225060d5" providerId="ADAL" clId="{002A0C9D-739B-49A3-B9A4-15F0D5851777}" dt="2021-12-19T04:57:56.676" v="2699" actId="6264"/>
          <ac:spMkLst>
            <pc:docMk/>
            <pc:sldMk cId="695234017" sldId="414"/>
            <ac:spMk id="4" creationId="{A58FA7E6-F7C6-4BA0-9DAE-7B4C319DFD4E}"/>
          </ac:spMkLst>
        </pc:spChg>
        <pc:spChg chg="del mod">
          <ac:chgData name="Kartik Sachdev" userId="10af2dae-9496-4aff-a0ac-fbae225060d5" providerId="ADAL" clId="{002A0C9D-739B-49A3-B9A4-15F0D5851777}" dt="2021-12-18T23:48:43.591" v="938" actId="478"/>
          <ac:spMkLst>
            <pc:docMk/>
            <pc:sldMk cId="695234017" sldId="414"/>
            <ac:spMk id="7" creationId="{F671A034-1CDF-8B46-90C5-63321B0C91BE}"/>
          </ac:spMkLst>
        </pc:spChg>
        <pc:spChg chg="add mod">
          <ac:chgData name="Kartik Sachdev" userId="10af2dae-9496-4aff-a0ac-fbae225060d5" providerId="ADAL" clId="{002A0C9D-739B-49A3-B9A4-15F0D5851777}" dt="2021-12-19T04:59:59.145" v="2712" actId="108"/>
          <ac:spMkLst>
            <pc:docMk/>
            <pc:sldMk cId="695234017" sldId="414"/>
            <ac:spMk id="9" creationId="{489158AA-4F7D-428D-B1F8-EAE571613F38}"/>
          </ac:spMkLst>
        </pc:spChg>
        <pc:spChg chg="add mod">
          <ac:chgData name="Kartik Sachdev" userId="10af2dae-9496-4aff-a0ac-fbae225060d5" providerId="ADAL" clId="{002A0C9D-739B-49A3-B9A4-15F0D5851777}" dt="2021-12-19T00:01:57.019" v="1038" actId="20577"/>
          <ac:spMkLst>
            <pc:docMk/>
            <pc:sldMk cId="695234017" sldId="414"/>
            <ac:spMk id="10" creationId="{10C7D2A8-0020-43FD-9D1E-BB1950635E38}"/>
          </ac:spMkLst>
        </pc:spChg>
        <pc:spChg chg="add mod">
          <ac:chgData name="Kartik Sachdev" userId="10af2dae-9496-4aff-a0ac-fbae225060d5" providerId="ADAL" clId="{002A0C9D-739B-49A3-B9A4-15F0D5851777}" dt="2021-12-19T00:02:19.504" v="1041" actId="20577"/>
          <ac:spMkLst>
            <pc:docMk/>
            <pc:sldMk cId="695234017" sldId="414"/>
            <ac:spMk id="11" creationId="{6FEF7627-C28C-4C7F-A3D3-9813B272166D}"/>
          </ac:spMkLst>
        </pc:spChg>
        <pc:spChg chg="add del mod">
          <ac:chgData name="Kartik Sachdev" userId="10af2dae-9496-4aff-a0ac-fbae225060d5" providerId="ADAL" clId="{002A0C9D-739B-49A3-B9A4-15F0D5851777}" dt="2021-12-18T23:50:15.186" v="951"/>
          <ac:spMkLst>
            <pc:docMk/>
            <pc:sldMk cId="695234017" sldId="414"/>
            <ac:spMk id="12" creationId="{2B9B637A-5A5A-47D3-AC64-A2DF2CCD9655}"/>
          </ac:spMkLst>
        </pc:spChg>
        <pc:spChg chg="del">
          <ac:chgData name="Kartik Sachdev" userId="10af2dae-9496-4aff-a0ac-fbae225060d5" providerId="ADAL" clId="{002A0C9D-739B-49A3-B9A4-15F0D5851777}" dt="2021-12-18T23:49:52.100" v="949" actId="478"/>
          <ac:spMkLst>
            <pc:docMk/>
            <pc:sldMk cId="695234017" sldId="414"/>
            <ac:spMk id="13" creationId="{41810905-9D32-4328-BD28-EB51DA54B3FE}"/>
          </ac:spMkLst>
        </pc:spChg>
        <pc:spChg chg="mod ord">
          <ac:chgData name="Kartik Sachdev" userId="10af2dae-9496-4aff-a0ac-fbae225060d5" providerId="ADAL" clId="{002A0C9D-739B-49A3-B9A4-15F0D5851777}" dt="2021-12-19T04:57:56.676" v="2699" actId="6264"/>
          <ac:spMkLst>
            <pc:docMk/>
            <pc:sldMk cId="695234017" sldId="414"/>
            <ac:spMk id="21" creationId="{B3E69B71-5849-7541-ADEA-D19838B3CF0C}"/>
          </ac:spMkLst>
        </pc:spChg>
        <pc:picChg chg="add mod">
          <ac:chgData name="Kartik Sachdev" userId="10af2dae-9496-4aff-a0ac-fbae225060d5" providerId="ADAL" clId="{002A0C9D-739B-49A3-B9A4-15F0D5851777}" dt="2021-12-19T00:01:44.965" v="1034" actId="14100"/>
          <ac:picMkLst>
            <pc:docMk/>
            <pc:sldMk cId="695234017" sldId="414"/>
            <ac:picMk id="6" creationId="{EFE735E1-E532-4F58-B823-955FE74B7E27}"/>
          </ac:picMkLst>
        </pc:picChg>
        <pc:picChg chg="del">
          <ac:chgData name="Kartik Sachdev" userId="10af2dae-9496-4aff-a0ac-fbae225060d5" providerId="ADAL" clId="{002A0C9D-739B-49A3-B9A4-15F0D5851777}" dt="2021-12-18T23:47:53.788" v="920" actId="478"/>
          <ac:picMkLst>
            <pc:docMk/>
            <pc:sldMk cId="695234017" sldId="414"/>
            <ac:picMk id="9" creationId="{AC6B7E82-32F5-4AC6-9DF2-A84DE48D48C4}"/>
          </ac:picMkLst>
        </pc:picChg>
      </pc:sldChg>
      <pc:sldChg chg="addSp delSp modSp add mod chgLayout modNotesTx">
        <pc:chgData name="Kartik Sachdev" userId="10af2dae-9496-4aff-a0ac-fbae225060d5" providerId="ADAL" clId="{002A0C9D-739B-49A3-B9A4-15F0D5851777}" dt="2021-12-19T05:00:25.160" v="2715" actId="108"/>
        <pc:sldMkLst>
          <pc:docMk/>
          <pc:sldMk cId="2010514788" sldId="415"/>
        </pc:sldMkLst>
        <pc:spChg chg="add del mod">
          <ac:chgData name="Kartik Sachdev" userId="10af2dae-9496-4aff-a0ac-fbae225060d5" providerId="ADAL" clId="{002A0C9D-739B-49A3-B9A4-15F0D5851777}" dt="2021-12-19T04:57:56.676" v="2699" actId="6264"/>
          <ac:spMkLst>
            <pc:docMk/>
            <pc:sldMk cId="2010514788" sldId="415"/>
            <ac:spMk id="2" creationId="{3F63E94D-55EB-4ABD-8FF8-A5497FB70161}"/>
          </ac:spMkLst>
        </pc:spChg>
        <pc:spChg chg="add del mod ord">
          <ac:chgData name="Kartik Sachdev" userId="10af2dae-9496-4aff-a0ac-fbae225060d5" providerId="ADAL" clId="{002A0C9D-739B-49A3-B9A4-15F0D5851777}" dt="2021-12-19T04:57:56.676" v="2699" actId="6264"/>
          <ac:spMkLst>
            <pc:docMk/>
            <pc:sldMk cId="2010514788" sldId="415"/>
            <ac:spMk id="3" creationId="{19F983F7-032F-4A24-B8FB-0194038C9659}"/>
          </ac:spMkLst>
        </pc:spChg>
        <pc:spChg chg="add del mod ord">
          <ac:chgData name="Kartik Sachdev" userId="10af2dae-9496-4aff-a0ac-fbae225060d5" providerId="ADAL" clId="{002A0C9D-739B-49A3-B9A4-15F0D5851777}" dt="2021-12-19T04:57:56.676" v="2699" actId="6264"/>
          <ac:spMkLst>
            <pc:docMk/>
            <pc:sldMk cId="2010514788" sldId="415"/>
            <ac:spMk id="4" creationId="{2B09EBE8-E222-465E-87C8-A7CAE8ECB2E1}"/>
          </ac:spMkLst>
        </pc:spChg>
        <pc:spChg chg="add del mod">
          <ac:chgData name="Kartik Sachdev" userId="10af2dae-9496-4aff-a0ac-fbae225060d5" providerId="ADAL" clId="{002A0C9D-739B-49A3-B9A4-15F0D5851777}" dt="2021-12-18T23:50:52.522" v="967" actId="478"/>
          <ac:spMkLst>
            <pc:docMk/>
            <pc:sldMk cId="2010514788" sldId="415"/>
            <ac:spMk id="7" creationId="{D603AFA7-FFFF-4450-B4FF-6580E93DE4BC}"/>
          </ac:spMkLst>
        </pc:spChg>
        <pc:spChg chg="del">
          <ac:chgData name="Kartik Sachdev" userId="10af2dae-9496-4aff-a0ac-fbae225060d5" providerId="ADAL" clId="{002A0C9D-739B-49A3-B9A4-15F0D5851777}" dt="2021-12-18T23:50:22.173" v="953" actId="478"/>
          <ac:spMkLst>
            <pc:docMk/>
            <pc:sldMk cId="2010514788" sldId="415"/>
            <ac:spMk id="10" creationId="{10C7D2A8-0020-43FD-9D1E-BB1950635E38}"/>
          </ac:spMkLst>
        </pc:spChg>
        <pc:spChg chg="del">
          <ac:chgData name="Kartik Sachdev" userId="10af2dae-9496-4aff-a0ac-fbae225060d5" providerId="ADAL" clId="{002A0C9D-739B-49A3-B9A4-15F0D5851777}" dt="2021-12-18T23:50:22.173" v="953" actId="478"/>
          <ac:spMkLst>
            <pc:docMk/>
            <pc:sldMk cId="2010514788" sldId="415"/>
            <ac:spMk id="11" creationId="{6FEF7627-C28C-4C7F-A3D3-9813B272166D}"/>
          </ac:spMkLst>
        </pc:spChg>
        <pc:spChg chg="add mod">
          <ac:chgData name="Kartik Sachdev" userId="10af2dae-9496-4aff-a0ac-fbae225060d5" providerId="ADAL" clId="{002A0C9D-739B-49A3-B9A4-15F0D5851777}" dt="2021-12-19T00:14:26.708" v="1099" actId="1037"/>
          <ac:spMkLst>
            <pc:docMk/>
            <pc:sldMk cId="2010514788" sldId="415"/>
            <ac:spMk id="12" creationId="{74DF5040-F9B8-4A72-9506-A5DC82BF860D}"/>
          </ac:spMkLst>
        </pc:spChg>
        <pc:spChg chg="add mod">
          <ac:chgData name="Kartik Sachdev" userId="10af2dae-9496-4aff-a0ac-fbae225060d5" providerId="ADAL" clId="{002A0C9D-739B-49A3-B9A4-15F0D5851777}" dt="2021-12-19T00:15:03.221" v="1116" actId="14100"/>
          <ac:spMkLst>
            <pc:docMk/>
            <pc:sldMk cId="2010514788" sldId="415"/>
            <ac:spMk id="13" creationId="{EF59F35F-05BB-4774-AEBD-0CD28B9A24BB}"/>
          </ac:spMkLst>
        </pc:spChg>
        <pc:spChg chg="add mod">
          <ac:chgData name="Kartik Sachdev" userId="10af2dae-9496-4aff-a0ac-fbae225060d5" providerId="ADAL" clId="{002A0C9D-739B-49A3-B9A4-15F0D5851777}" dt="2021-12-19T00:15:50.383" v="1121" actId="1076"/>
          <ac:spMkLst>
            <pc:docMk/>
            <pc:sldMk cId="2010514788" sldId="415"/>
            <ac:spMk id="14" creationId="{782C81B9-6D46-4AE9-8D28-2BF21CE73940}"/>
          </ac:spMkLst>
        </pc:spChg>
        <pc:spChg chg="add mod">
          <ac:chgData name="Kartik Sachdev" userId="10af2dae-9496-4aff-a0ac-fbae225060d5" providerId="ADAL" clId="{002A0C9D-739B-49A3-B9A4-15F0D5851777}" dt="2021-12-19T00:14:12.301" v="1097" actId="1076"/>
          <ac:spMkLst>
            <pc:docMk/>
            <pc:sldMk cId="2010514788" sldId="415"/>
            <ac:spMk id="15" creationId="{23A94786-47BE-4C05-A00A-6248C4762653}"/>
          </ac:spMkLst>
        </pc:spChg>
        <pc:spChg chg="add mod">
          <ac:chgData name="Kartik Sachdev" userId="10af2dae-9496-4aff-a0ac-fbae225060d5" providerId="ADAL" clId="{002A0C9D-739B-49A3-B9A4-15F0D5851777}" dt="2021-12-19T00:14:09.517" v="1096" actId="14100"/>
          <ac:spMkLst>
            <pc:docMk/>
            <pc:sldMk cId="2010514788" sldId="415"/>
            <ac:spMk id="16" creationId="{2089CF30-00BE-4257-9645-C65BA8022774}"/>
          </ac:spMkLst>
        </pc:spChg>
        <pc:spChg chg="add mod">
          <ac:chgData name="Kartik Sachdev" userId="10af2dae-9496-4aff-a0ac-fbae225060d5" providerId="ADAL" clId="{002A0C9D-739B-49A3-B9A4-15F0D5851777}" dt="2021-12-19T00:14:26.708" v="1099" actId="1037"/>
          <ac:spMkLst>
            <pc:docMk/>
            <pc:sldMk cId="2010514788" sldId="415"/>
            <ac:spMk id="17" creationId="{9200193B-FD1F-4DAD-8178-35929E0E3AE2}"/>
          </ac:spMkLst>
        </pc:spChg>
        <pc:spChg chg="mod ord">
          <ac:chgData name="Kartik Sachdev" userId="10af2dae-9496-4aff-a0ac-fbae225060d5" providerId="ADAL" clId="{002A0C9D-739B-49A3-B9A4-15F0D5851777}" dt="2021-12-19T04:57:56.676" v="2699" actId="6264"/>
          <ac:spMkLst>
            <pc:docMk/>
            <pc:sldMk cId="2010514788" sldId="415"/>
            <ac:spMk id="21" creationId="{B3E69B71-5849-7541-ADEA-D19838B3CF0C}"/>
          </ac:spMkLst>
        </pc:spChg>
        <pc:spChg chg="add mod">
          <ac:chgData name="Kartik Sachdev" userId="10af2dae-9496-4aff-a0ac-fbae225060d5" providerId="ADAL" clId="{002A0C9D-739B-49A3-B9A4-15F0D5851777}" dt="2021-12-19T00:14:55.141" v="1114" actId="14100"/>
          <ac:spMkLst>
            <pc:docMk/>
            <pc:sldMk cId="2010514788" sldId="415"/>
            <ac:spMk id="23" creationId="{26201D78-35D2-4E08-864E-B5669BC99C10}"/>
          </ac:spMkLst>
        </pc:spChg>
        <pc:spChg chg="add mod">
          <ac:chgData name="Kartik Sachdev" userId="10af2dae-9496-4aff-a0ac-fbae225060d5" providerId="ADAL" clId="{002A0C9D-739B-49A3-B9A4-15F0D5851777}" dt="2021-12-19T04:19:06.046" v="2421" actId="20577"/>
          <ac:spMkLst>
            <pc:docMk/>
            <pc:sldMk cId="2010514788" sldId="415"/>
            <ac:spMk id="24" creationId="{E89573F4-27A7-4F4C-8920-421D14F803FF}"/>
          </ac:spMkLst>
        </pc:spChg>
        <pc:spChg chg="add mod">
          <ac:chgData name="Kartik Sachdev" userId="10af2dae-9496-4aff-a0ac-fbae225060d5" providerId="ADAL" clId="{002A0C9D-739B-49A3-B9A4-15F0D5851777}" dt="2021-12-19T05:00:25.160" v="2715" actId="108"/>
          <ac:spMkLst>
            <pc:docMk/>
            <pc:sldMk cId="2010514788" sldId="415"/>
            <ac:spMk id="25" creationId="{5BFCBCD5-483E-4DAA-B8BD-8F61E0007B92}"/>
          </ac:spMkLst>
        </pc:spChg>
        <pc:picChg chg="del">
          <ac:chgData name="Kartik Sachdev" userId="10af2dae-9496-4aff-a0ac-fbae225060d5" providerId="ADAL" clId="{002A0C9D-739B-49A3-B9A4-15F0D5851777}" dt="2021-12-18T23:50:22.173" v="953" actId="478"/>
          <ac:picMkLst>
            <pc:docMk/>
            <pc:sldMk cId="2010514788" sldId="415"/>
            <ac:picMk id="6" creationId="{EFE735E1-E532-4F58-B823-955FE74B7E27}"/>
          </ac:picMkLst>
        </pc:picChg>
        <pc:picChg chg="add mod">
          <ac:chgData name="Kartik Sachdev" userId="10af2dae-9496-4aff-a0ac-fbae225060d5" providerId="ADAL" clId="{002A0C9D-739B-49A3-B9A4-15F0D5851777}" dt="2021-12-19T00:14:02.821" v="1093" actId="1076"/>
          <ac:picMkLst>
            <pc:docMk/>
            <pc:sldMk cId="2010514788" sldId="415"/>
            <ac:picMk id="8" creationId="{63D349AA-757D-4572-A705-FC6C8A9C6A92}"/>
          </ac:picMkLst>
        </pc:picChg>
        <pc:picChg chg="add mod">
          <ac:chgData name="Kartik Sachdev" userId="10af2dae-9496-4aff-a0ac-fbae225060d5" providerId="ADAL" clId="{002A0C9D-739B-49A3-B9A4-15F0D5851777}" dt="2021-12-19T00:15:06.076" v="1117" actId="14100"/>
          <ac:picMkLst>
            <pc:docMk/>
            <pc:sldMk cId="2010514788" sldId="415"/>
            <ac:picMk id="9" creationId="{BE95151F-D4D6-4FF9-AE4A-70BEF29E1390}"/>
          </ac:picMkLst>
        </pc:picChg>
        <pc:picChg chg="add mod">
          <ac:chgData name="Kartik Sachdev" userId="10af2dae-9496-4aff-a0ac-fbae225060d5" providerId="ADAL" clId="{002A0C9D-739B-49A3-B9A4-15F0D5851777}" dt="2021-12-18T23:57:09.293" v="1012" actId="1035"/>
          <ac:picMkLst>
            <pc:docMk/>
            <pc:sldMk cId="2010514788" sldId="415"/>
            <ac:picMk id="18" creationId="{4E3135AA-BDFB-4F2E-88E4-BE14A2708F3B}"/>
          </ac:picMkLst>
        </pc:picChg>
        <pc:picChg chg="add mod">
          <ac:chgData name="Kartik Sachdev" userId="10af2dae-9496-4aff-a0ac-fbae225060d5" providerId="ADAL" clId="{002A0C9D-739B-49A3-B9A4-15F0D5851777}" dt="2021-12-18T23:57:09.293" v="1012" actId="1035"/>
          <ac:picMkLst>
            <pc:docMk/>
            <pc:sldMk cId="2010514788" sldId="415"/>
            <ac:picMk id="19" creationId="{5B8E9727-41A1-404F-94CD-6E002CEE40E2}"/>
          </ac:picMkLst>
        </pc:picChg>
        <pc:picChg chg="add mod">
          <ac:chgData name="Kartik Sachdev" userId="10af2dae-9496-4aff-a0ac-fbae225060d5" providerId="ADAL" clId="{002A0C9D-739B-49A3-B9A4-15F0D5851777}" dt="2021-12-19T00:14:43.189" v="1112" actId="1076"/>
          <ac:picMkLst>
            <pc:docMk/>
            <pc:sldMk cId="2010514788" sldId="415"/>
            <ac:picMk id="20" creationId="{FD7BDC11-0B62-454C-8E2A-88A96DC1EA86}"/>
          </ac:picMkLst>
        </pc:picChg>
        <pc:picChg chg="add mod">
          <ac:chgData name="Kartik Sachdev" userId="10af2dae-9496-4aff-a0ac-fbae225060d5" providerId="ADAL" clId="{002A0C9D-739B-49A3-B9A4-15F0D5851777}" dt="2021-12-19T00:14:43.189" v="1112" actId="1076"/>
          <ac:picMkLst>
            <pc:docMk/>
            <pc:sldMk cId="2010514788" sldId="415"/>
            <ac:picMk id="22" creationId="{A46A41AA-5FA4-474E-889E-6EC3DE18999F}"/>
          </ac:picMkLst>
        </pc:picChg>
      </pc:sldChg>
      <pc:sldChg chg="addSp delSp modSp add mod chgLayout">
        <pc:chgData name="Kartik Sachdev" userId="10af2dae-9496-4aff-a0ac-fbae225060d5" providerId="ADAL" clId="{002A0C9D-739B-49A3-B9A4-15F0D5851777}" dt="2021-12-19T05:00:30.410" v="2716" actId="108"/>
        <pc:sldMkLst>
          <pc:docMk/>
          <pc:sldMk cId="3501587152" sldId="416"/>
        </pc:sldMkLst>
        <pc:spChg chg="add del mod">
          <ac:chgData name="Kartik Sachdev" userId="10af2dae-9496-4aff-a0ac-fbae225060d5" providerId="ADAL" clId="{002A0C9D-739B-49A3-B9A4-15F0D5851777}" dt="2021-12-19T04:57:56.676" v="2699" actId="6264"/>
          <ac:spMkLst>
            <pc:docMk/>
            <pc:sldMk cId="3501587152" sldId="416"/>
            <ac:spMk id="2" creationId="{93C4795C-C193-4AAA-868D-D85D125413F0}"/>
          </ac:spMkLst>
        </pc:spChg>
        <pc:spChg chg="add del mod ord">
          <ac:chgData name="Kartik Sachdev" userId="10af2dae-9496-4aff-a0ac-fbae225060d5" providerId="ADAL" clId="{002A0C9D-739B-49A3-B9A4-15F0D5851777}" dt="2021-12-19T04:57:56.676" v="2699" actId="6264"/>
          <ac:spMkLst>
            <pc:docMk/>
            <pc:sldMk cId="3501587152" sldId="416"/>
            <ac:spMk id="3" creationId="{5E93F4B6-9F56-438B-B86D-85B83381BE2E}"/>
          </ac:spMkLst>
        </pc:spChg>
        <pc:spChg chg="add del mod ord">
          <ac:chgData name="Kartik Sachdev" userId="10af2dae-9496-4aff-a0ac-fbae225060d5" providerId="ADAL" clId="{002A0C9D-739B-49A3-B9A4-15F0D5851777}" dt="2021-12-19T04:57:56.676" v="2699" actId="6264"/>
          <ac:spMkLst>
            <pc:docMk/>
            <pc:sldMk cId="3501587152" sldId="416"/>
            <ac:spMk id="4" creationId="{0F5AB5E0-4A09-4DDD-929C-57FEAA398E5B}"/>
          </ac:spMkLst>
        </pc:spChg>
        <pc:spChg chg="mod ord">
          <ac:chgData name="Kartik Sachdev" userId="10af2dae-9496-4aff-a0ac-fbae225060d5" providerId="ADAL" clId="{002A0C9D-739B-49A3-B9A4-15F0D5851777}" dt="2021-12-19T04:57:56.676" v="2699" actId="6264"/>
          <ac:spMkLst>
            <pc:docMk/>
            <pc:sldMk cId="3501587152" sldId="416"/>
            <ac:spMk id="7" creationId="{F671A034-1CDF-8B46-90C5-63321B0C91BE}"/>
          </ac:spMkLst>
        </pc:spChg>
        <pc:spChg chg="add mod">
          <ac:chgData name="Kartik Sachdev" userId="10af2dae-9496-4aff-a0ac-fbae225060d5" providerId="ADAL" clId="{002A0C9D-739B-49A3-B9A4-15F0D5851777}" dt="2021-12-19T00:18:05.470" v="1168"/>
          <ac:spMkLst>
            <pc:docMk/>
            <pc:sldMk cId="3501587152" sldId="416"/>
            <ac:spMk id="8" creationId="{EF9DF11E-6088-49EB-8FE8-B6669E582EAD}"/>
          </ac:spMkLst>
        </pc:spChg>
        <pc:spChg chg="add mod">
          <ac:chgData name="Kartik Sachdev" userId="10af2dae-9496-4aff-a0ac-fbae225060d5" providerId="ADAL" clId="{002A0C9D-739B-49A3-B9A4-15F0D5851777}" dt="2021-12-19T05:00:30.410" v="2716" actId="108"/>
          <ac:spMkLst>
            <pc:docMk/>
            <pc:sldMk cId="3501587152" sldId="416"/>
            <ac:spMk id="9" creationId="{74A694A7-1ABC-4850-A70F-25F166BBF3EE}"/>
          </ac:spMkLst>
        </pc:spChg>
        <pc:spChg chg="del">
          <ac:chgData name="Kartik Sachdev" userId="10af2dae-9496-4aff-a0ac-fbae225060d5" providerId="ADAL" clId="{002A0C9D-739B-49A3-B9A4-15F0D5851777}" dt="2021-12-19T00:18:58.781" v="1181" actId="478"/>
          <ac:spMkLst>
            <pc:docMk/>
            <pc:sldMk cId="3501587152" sldId="416"/>
            <ac:spMk id="13" creationId="{41810905-9D32-4328-BD28-EB51DA54B3FE}"/>
          </ac:spMkLst>
        </pc:spChg>
        <pc:spChg chg="del mod">
          <ac:chgData name="Kartik Sachdev" userId="10af2dae-9496-4aff-a0ac-fbae225060d5" providerId="ADAL" clId="{002A0C9D-739B-49A3-B9A4-15F0D5851777}" dt="2021-12-19T00:18:08.282" v="1169" actId="478"/>
          <ac:spMkLst>
            <pc:docMk/>
            <pc:sldMk cId="3501587152" sldId="416"/>
            <ac:spMk id="21" creationId="{B3E69B71-5849-7541-ADEA-D19838B3CF0C}"/>
          </ac:spMkLst>
        </pc:spChg>
        <pc:picChg chg="add mod">
          <ac:chgData name="Kartik Sachdev" userId="10af2dae-9496-4aff-a0ac-fbae225060d5" providerId="ADAL" clId="{002A0C9D-739B-49A3-B9A4-15F0D5851777}" dt="2021-12-19T00:18:53.405" v="1180" actId="1076"/>
          <ac:picMkLst>
            <pc:docMk/>
            <pc:sldMk cId="3501587152" sldId="416"/>
            <ac:picMk id="6" creationId="{37DA6152-769F-46B2-B486-69A4C08FB017}"/>
          </ac:picMkLst>
        </pc:picChg>
        <pc:picChg chg="del">
          <ac:chgData name="Kartik Sachdev" userId="10af2dae-9496-4aff-a0ac-fbae225060d5" providerId="ADAL" clId="{002A0C9D-739B-49A3-B9A4-15F0D5851777}" dt="2021-12-19T00:16:29.383" v="1143" actId="478"/>
          <ac:picMkLst>
            <pc:docMk/>
            <pc:sldMk cId="3501587152" sldId="416"/>
            <ac:picMk id="9" creationId="{AC6B7E82-32F5-4AC6-9DF2-A84DE48D48C4}"/>
          </ac:picMkLst>
        </pc:picChg>
      </pc:sldChg>
      <pc:sldChg chg="add del">
        <pc:chgData name="Kartik Sachdev" userId="10af2dae-9496-4aff-a0ac-fbae225060d5" providerId="ADAL" clId="{002A0C9D-739B-49A3-B9A4-15F0D5851777}" dt="2021-12-19T00:25:16.601" v="1329" actId="47"/>
        <pc:sldMkLst>
          <pc:docMk/>
          <pc:sldMk cId="1291058477" sldId="417"/>
        </pc:sldMkLst>
      </pc:sldChg>
      <pc:sldChg chg="addSp delSp modSp add mod chgLayout">
        <pc:chgData name="Kartik Sachdev" userId="10af2dae-9496-4aff-a0ac-fbae225060d5" providerId="ADAL" clId="{002A0C9D-739B-49A3-B9A4-15F0D5851777}" dt="2021-12-19T04:57:56.676" v="2699" actId="6264"/>
        <pc:sldMkLst>
          <pc:docMk/>
          <pc:sldMk cId="2745886834" sldId="418"/>
        </pc:sldMkLst>
        <pc:spChg chg="add del mod">
          <ac:chgData name="Kartik Sachdev" userId="10af2dae-9496-4aff-a0ac-fbae225060d5" providerId="ADAL" clId="{002A0C9D-739B-49A3-B9A4-15F0D5851777}" dt="2021-12-19T04:57:56.676" v="2699" actId="6264"/>
          <ac:spMkLst>
            <pc:docMk/>
            <pc:sldMk cId="2745886834" sldId="418"/>
            <ac:spMk id="2" creationId="{FF7DD5A8-84EA-4252-913A-D93BE070A279}"/>
          </ac:spMkLst>
        </pc:spChg>
        <pc:spChg chg="add del mod">
          <ac:chgData name="Kartik Sachdev" userId="10af2dae-9496-4aff-a0ac-fbae225060d5" providerId="ADAL" clId="{002A0C9D-739B-49A3-B9A4-15F0D5851777}" dt="2021-12-19T04:57:56.676" v="2699" actId="6264"/>
          <ac:spMkLst>
            <pc:docMk/>
            <pc:sldMk cId="2745886834" sldId="418"/>
            <ac:spMk id="3" creationId="{0830CC5F-2D4D-4915-B235-D8F80BF4F878}"/>
          </ac:spMkLst>
        </pc:spChg>
        <pc:spChg chg="add del mod ord">
          <ac:chgData name="Kartik Sachdev" userId="10af2dae-9496-4aff-a0ac-fbae225060d5" providerId="ADAL" clId="{002A0C9D-739B-49A3-B9A4-15F0D5851777}" dt="2021-12-19T04:57:56.676" v="2699" actId="6264"/>
          <ac:spMkLst>
            <pc:docMk/>
            <pc:sldMk cId="2745886834" sldId="418"/>
            <ac:spMk id="4" creationId="{88EBA53D-0CC9-488A-AB28-582B0449EB71}"/>
          </ac:spMkLst>
        </pc:spChg>
        <pc:spChg chg="add del mod">
          <ac:chgData name="Kartik Sachdev" userId="10af2dae-9496-4aff-a0ac-fbae225060d5" providerId="ADAL" clId="{002A0C9D-739B-49A3-B9A4-15F0D5851777}" dt="2021-12-19T00:40:51.135" v="1549" actId="478"/>
          <ac:spMkLst>
            <pc:docMk/>
            <pc:sldMk cId="2745886834" sldId="418"/>
            <ac:spMk id="4" creationId="{9BC74CC9-AC1E-400B-B02B-DF682986EFE4}"/>
          </ac:spMkLst>
        </pc:spChg>
        <pc:spChg chg="mod ord">
          <ac:chgData name="Kartik Sachdev" userId="10af2dae-9496-4aff-a0ac-fbae225060d5" providerId="ADAL" clId="{002A0C9D-739B-49A3-B9A4-15F0D5851777}" dt="2021-12-19T04:57:56.676" v="2699" actId="6264"/>
          <ac:spMkLst>
            <pc:docMk/>
            <pc:sldMk cId="2745886834" sldId="418"/>
            <ac:spMk id="5" creationId="{99516ACA-375D-1140-8EDA-CE04AAC75809}"/>
          </ac:spMkLst>
        </pc:spChg>
        <pc:spChg chg="del mod">
          <ac:chgData name="Kartik Sachdev" userId="10af2dae-9496-4aff-a0ac-fbae225060d5" providerId="ADAL" clId="{002A0C9D-739B-49A3-B9A4-15F0D5851777}" dt="2021-12-19T00:40:46.337" v="1548" actId="478"/>
          <ac:spMkLst>
            <pc:docMk/>
            <pc:sldMk cId="2745886834" sldId="418"/>
            <ac:spMk id="6" creationId="{348362CB-F41D-164B-BAC7-F91A6E68A2AC}"/>
          </ac:spMkLst>
        </pc:spChg>
        <pc:spChg chg="add del mod ord">
          <ac:chgData name="Kartik Sachdev" userId="10af2dae-9496-4aff-a0ac-fbae225060d5" providerId="ADAL" clId="{002A0C9D-739B-49A3-B9A4-15F0D5851777}" dt="2021-12-19T04:57:56.676" v="2699" actId="6264"/>
          <ac:spMkLst>
            <pc:docMk/>
            <pc:sldMk cId="2745886834" sldId="418"/>
            <ac:spMk id="6" creationId="{CB41215D-EF07-4417-A9C5-4BE897F17A0B}"/>
          </ac:spMkLst>
        </pc:spChg>
      </pc:sldChg>
      <pc:sldChg chg="addSp delSp modSp add del mod chgLayout modNotesTx">
        <pc:chgData name="Kartik Sachdev" userId="10af2dae-9496-4aff-a0ac-fbae225060d5" providerId="ADAL" clId="{002A0C9D-739B-49A3-B9A4-15F0D5851777}" dt="2021-12-19T05:13:52.202" v="2725" actId="20577"/>
        <pc:sldMkLst>
          <pc:docMk/>
          <pc:sldMk cId="3797464375" sldId="419"/>
        </pc:sldMkLst>
        <pc:spChg chg="mod ord">
          <ac:chgData name="Kartik Sachdev" userId="10af2dae-9496-4aff-a0ac-fbae225060d5" providerId="ADAL" clId="{002A0C9D-739B-49A3-B9A4-15F0D5851777}" dt="2021-12-19T05:02:28.859" v="2723" actId="108"/>
          <ac:spMkLst>
            <pc:docMk/>
            <pc:sldMk cId="3797464375" sldId="419"/>
            <ac:spMk id="4" creationId="{586B76BA-829F-4359-B789-4B7BE6ABD625}"/>
          </ac:spMkLst>
        </pc:spChg>
        <pc:spChg chg="add del mod">
          <ac:chgData name="Kartik Sachdev" userId="10af2dae-9496-4aff-a0ac-fbae225060d5" providerId="ADAL" clId="{002A0C9D-739B-49A3-B9A4-15F0D5851777}" dt="2021-12-19T04:57:56.676" v="2699" actId="6264"/>
          <ac:spMkLst>
            <pc:docMk/>
            <pc:sldMk cId="3797464375" sldId="419"/>
            <ac:spMk id="7" creationId="{AE0564CA-ED9B-43F6-B1A2-5BECB41462C6}"/>
          </ac:spMkLst>
        </pc:spChg>
        <pc:spChg chg="add del mod">
          <ac:chgData name="Kartik Sachdev" userId="10af2dae-9496-4aff-a0ac-fbae225060d5" providerId="ADAL" clId="{002A0C9D-739B-49A3-B9A4-15F0D5851777}" dt="2021-12-19T04:57:56.676" v="2699" actId="6264"/>
          <ac:spMkLst>
            <pc:docMk/>
            <pc:sldMk cId="3797464375" sldId="419"/>
            <ac:spMk id="8" creationId="{FD293AB1-D45F-4179-A117-BCE024649478}"/>
          </ac:spMkLst>
        </pc:spChg>
        <pc:spChg chg="add del mod ord">
          <ac:chgData name="Kartik Sachdev" userId="10af2dae-9496-4aff-a0ac-fbae225060d5" providerId="ADAL" clId="{002A0C9D-739B-49A3-B9A4-15F0D5851777}" dt="2021-12-19T04:57:56.676" v="2699" actId="6264"/>
          <ac:spMkLst>
            <pc:docMk/>
            <pc:sldMk cId="3797464375" sldId="419"/>
            <ac:spMk id="9" creationId="{169176FB-6074-455E-BCA9-311766B94343}"/>
          </ac:spMkLst>
        </pc:spChg>
        <pc:spChg chg="add del mod ord">
          <ac:chgData name="Kartik Sachdev" userId="10af2dae-9496-4aff-a0ac-fbae225060d5" providerId="ADAL" clId="{002A0C9D-739B-49A3-B9A4-15F0D5851777}" dt="2021-12-19T04:57:56.676" v="2699" actId="6264"/>
          <ac:spMkLst>
            <pc:docMk/>
            <pc:sldMk cId="3797464375" sldId="419"/>
            <ac:spMk id="10" creationId="{C41B1EA1-E8A9-4F13-93E9-8945574DA6E8}"/>
          </ac:spMkLst>
        </pc:spChg>
        <pc:spChg chg="mod">
          <ac:chgData name="Kartik Sachdev" userId="10af2dae-9496-4aff-a0ac-fbae225060d5" providerId="ADAL" clId="{002A0C9D-739B-49A3-B9A4-15F0D5851777}" dt="2021-12-19T05:13:52.202" v="2725" actId="20577"/>
          <ac:spMkLst>
            <pc:docMk/>
            <pc:sldMk cId="3797464375" sldId="419"/>
            <ac:spMk id="11" creationId="{884386D0-0940-44B1-8E94-98B8BEEDFCCE}"/>
          </ac:spMkLst>
        </pc:spChg>
        <pc:spChg chg="add del mod ord">
          <ac:chgData name="Kartik Sachdev" userId="10af2dae-9496-4aff-a0ac-fbae225060d5" providerId="ADAL" clId="{002A0C9D-739B-49A3-B9A4-15F0D5851777}" dt="2021-12-19T04:57:56.676" v="2699" actId="6264"/>
          <ac:spMkLst>
            <pc:docMk/>
            <pc:sldMk cId="3797464375" sldId="419"/>
            <ac:spMk id="12" creationId="{7DA039CC-6F52-450E-BD32-2CBCF513951E}"/>
          </ac:spMkLst>
        </pc:spChg>
        <pc:spChg chg="add del mod ord">
          <ac:chgData name="Kartik Sachdev" userId="10af2dae-9496-4aff-a0ac-fbae225060d5" providerId="ADAL" clId="{002A0C9D-739B-49A3-B9A4-15F0D5851777}" dt="2021-12-19T04:57:56.676" v="2699" actId="6264"/>
          <ac:spMkLst>
            <pc:docMk/>
            <pc:sldMk cId="3797464375" sldId="419"/>
            <ac:spMk id="13" creationId="{3FE3C41B-0B79-4D91-AD3F-143D92B22B87}"/>
          </ac:spMkLst>
        </pc:spChg>
        <pc:spChg chg="mod ord">
          <ac:chgData name="Kartik Sachdev" userId="10af2dae-9496-4aff-a0ac-fbae225060d5" providerId="ADAL" clId="{002A0C9D-739B-49A3-B9A4-15F0D5851777}" dt="2021-12-19T04:57:56.676" v="2699" actId="6264"/>
          <ac:spMkLst>
            <pc:docMk/>
            <pc:sldMk cId="3797464375" sldId="419"/>
            <ac:spMk id="22" creationId="{E93AABDC-C3FD-F345-990B-6E2D88310423}"/>
          </ac:spMkLst>
        </pc:spChg>
        <pc:picChg chg="add mod">
          <ac:chgData name="Kartik Sachdev" userId="10af2dae-9496-4aff-a0ac-fbae225060d5" providerId="ADAL" clId="{002A0C9D-739B-49A3-B9A4-15F0D5851777}" dt="2021-12-19T04:14:41.892" v="2393" actId="1076"/>
          <ac:picMkLst>
            <pc:docMk/>
            <pc:sldMk cId="3797464375" sldId="419"/>
            <ac:picMk id="3" creationId="{FC791796-B2B9-4CF7-9470-A6D42EF3D484}"/>
          </ac:picMkLst>
        </pc:picChg>
        <pc:picChg chg="add mod">
          <ac:chgData name="Kartik Sachdev" userId="10af2dae-9496-4aff-a0ac-fbae225060d5" providerId="ADAL" clId="{002A0C9D-739B-49A3-B9A4-15F0D5851777}" dt="2021-12-19T04:14:33.789" v="2389" actId="1076"/>
          <ac:picMkLst>
            <pc:docMk/>
            <pc:sldMk cId="3797464375" sldId="419"/>
            <ac:picMk id="5" creationId="{8ABF8463-B1AE-4C08-9805-1056E55B67DD}"/>
          </ac:picMkLst>
        </pc:picChg>
        <pc:picChg chg="add mod">
          <ac:chgData name="Kartik Sachdev" userId="10af2dae-9496-4aff-a0ac-fbae225060d5" providerId="ADAL" clId="{002A0C9D-739B-49A3-B9A4-15F0D5851777}" dt="2021-12-19T04:14:35.418" v="2390" actId="1076"/>
          <ac:picMkLst>
            <pc:docMk/>
            <pc:sldMk cId="3797464375" sldId="419"/>
            <ac:picMk id="6" creationId="{79487273-AF93-42B1-B610-61F0D6265407}"/>
          </ac:picMkLst>
        </pc:picChg>
      </pc:sldChg>
      <pc:sldChg chg="addSp delSp modSp add del mod">
        <pc:chgData name="Kartik Sachdev" userId="10af2dae-9496-4aff-a0ac-fbae225060d5" providerId="ADAL" clId="{002A0C9D-739B-49A3-B9A4-15F0D5851777}" dt="2021-12-19T00:31:53.270" v="1417" actId="47"/>
        <pc:sldMkLst>
          <pc:docMk/>
          <pc:sldMk cId="2305463472" sldId="420"/>
        </pc:sldMkLst>
        <pc:spChg chg="del">
          <ac:chgData name="Kartik Sachdev" userId="10af2dae-9496-4aff-a0ac-fbae225060d5" providerId="ADAL" clId="{002A0C9D-739B-49A3-B9A4-15F0D5851777}" dt="2021-12-19T00:27:31.583" v="1372" actId="478"/>
          <ac:spMkLst>
            <pc:docMk/>
            <pc:sldMk cId="2305463472" sldId="420"/>
            <ac:spMk id="11" creationId="{884386D0-0940-44B1-8E94-98B8BEEDFCCE}"/>
          </ac:spMkLst>
        </pc:spChg>
        <pc:spChg chg="mod">
          <ac:chgData name="Kartik Sachdev" userId="10af2dae-9496-4aff-a0ac-fbae225060d5" providerId="ADAL" clId="{002A0C9D-739B-49A3-B9A4-15F0D5851777}" dt="2021-12-19T00:27:25.766" v="1371" actId="20577"/>
          <ac:spMkLst>
            <pc:docMk/>
            <pc:sldMk cId="2305463472" sldId="420"/>
            <ac:spMk id="22" creationId="{E93AABDC-C3FD-F345-990B-6E2D88310423}"/>
          </ac:spMkLst>
        </pc:spChg>
        <pc:picChg chg="add del mod">
          <ac:chgData name="Kartik Sachdev" userId="10af2dae-9496-4aff-a0ac-fbae225060d5" providerId="ADAL" clId="{002A0C9D-739B-49A3-B9A4-15F0D5851777}" dt="2021-12-19T00:28:19.383" v="1387" actId="21"/>
          <ac:picMkLst>
            <pc:docMk/>
            <pc:sldMk cId="2305463472" sldId="420"/>
            <ac:picMk id="5" creationId="{ACC91DC0-3A77-471D-8885-CBD97BAB764D}"/>
          </ac:picMkLst>
        </pc:picChg>
        <pc:picChg chg="add del mod">
          <ac:chgData name="Kartik Sachdev" userId="10af2dae-9496-4aff-a0ac-fbae225060d5" providerId="ADAL" clId="{002A0C9D-739B-49A3-B9A4-15F0D5851777}" dt="2021-12-19T00:28:14.803" v="1385" actId="21"/>
          <ac:picMkLst>
            <pc:docMk/>
            <pc:sldMk cId="2305463472" sldId="420"/>
            <ac:picMk id="6" creationId="{372F1329-8A60-40DD-8F08-AFE0809C4D74}"/>
          </ac:picMkLst>
        </pc:picChg>
      </pc:sldChg>
      <pc:sldChg chg="modSp add del mod">
        <pc:chgData name="Kartik Sachdev" userId="10af2dae-9496-4aff-a0ac-fbae225060d5" providerId="ADAL" clId="{002A0C9D-739B-49A3-B9A4-15F0D5851777}" dt="2021-12-19T00:43:25.815" v="1587" actId="47"/>
        <pc:sldMkLst>
          <pc:docMk/>
          <pc:sldMk cId="1225789966" sldId="421"/>
        </pc:sldMkLst>
        <pc:spChg chg="mod">
          <ac:chgData name="Kartik Sachdev" userId="10af2dae-9496-4aff-a0ac-fbae225060d5" providerId="ADAL" clId="{002A0C9D-739B-49A3-B9A4-15F0D5851777}" dt="2021-12-19T00:32:19.227" v="1438" actId="20577"/>
          <ac:spMkLst>
            <pc:docMk/>
            <pc:sldMk cId="1225789966" sldId="421"/>
            <ac:spMk id="5" creationId="{99516ACA-375D-1140-8EDA-CE04AAC75809}"/>
          </ac:spMkLst>
        </pc:spChg>
      </pc:sldChg>
      <pc:sldChg chg="addSp delSp modSp add mod ord chgLayout">
        <pc:chgData name="Kartik Sachdev" userId="10af2dae-9496-4aff-a0ac-fbae225060d5" providerId="ADAL" clId="{002A0C9D-739B-49A3-B9A4-15F0D5851777}" dt="2021-12-19T05:02:31.413" v="2724" actId="108"/>
        <pc:sldMkLst>
          <pc:docMk/>
          <pc:sldMk cId="642180572" sldId="422"/>
        </pc:sldMkLst>
        <pc:spChg chg="add del mod">
          <ac:chgData name="Kartik Sachdev" userId="10af2dae-9496-4aff-a0ac-fbae225060d5" providerId="ADAL" clId="{002A0C9D-739B-49A3-B9A4-15F0D5851777}" dt="2021-12-19T04:57:56.676" v="2699" actId="6264"/>
          <ac:spMkLst>
            <pc:docMk/>
            <pc:sldMk cId="642180572" sldId="422"/>
            <ac:spMk id="2" creationId="{88641015-502A-470B-AE7E-E691963B937B}"/>
          </ac:spMkLst>
        </pc:spChg>
        <pc:spChg chg="add del mod">
          <ac:chgData name="Kartik Sachdev" userId="10af2dae-9496-4aff-a0ac-fbae225060d5" providerId="ADAL" clId="{002A0C9D-739B-49A3-B9A4-15F0D5851777}" dt="2021-12-19T04:57:56.676" v="2699" actId="6264"/>
          <ac:spMkLst>
            <pc:docMk/>
            <pc:sldMk cId="642180572" sldId="422"/>
            <ac:spMk id="3" creationId="{4E99E91F-6F5D-46AF-801C-75111F05083F}"/>
          </ac:spMkLst>
        </pc:spChg>
        <pc:spChg chg="mod ord">
          <ac:chgData name="Kartik Sachdev" userId="10af2dae-9496-4aff-a0ac-fbae225060d5" providerId="ADAL" clId="{002A0C9D-739B-49A3-B9A4-15F0D5851777}" dt="2021-12-19T05:02:31.413" v="2724" actId="108"/>
          <ac:spMkLst>
            <pc:docMk/>
            <pc:sldMk cId="642180572" sldId="422"/>
            <ac:spMk id="4" creationId="{586B76BA-829F-4359-B789-4B7BE6ABD625}"/>
          </ac:spMkLst>
        </pc:spChg>
        <pc:spChg chg="add del mod ord">
          <ac:chgData name="Kartik Sachdev" userId="10af2dae-9496-4aff-a0ac-fbae225060d5" providerId="ADAL" clId="{002A0C9D-739B-49A3-B9A4-15F0D5851777}" dt="2021-12-19T04:57:56.676" v="2699" actId="6264"/>
          <ac:spMkLst>
            <pc:docMk/>
            <pc:sldMk cId="642180572" sldId="422"/>
            <ac:spMk id="5" creationId="{D987AD58-50E8-425E-A208-A14AB12931CA}"/>
          </ac:spMkLst>
        </pc:spChg>
        <pc:spChg chg="add del mod ord">
          <ac:chgData name="Kartik Sachdev" userId="10af2dae-9496-4aff-a0ac-fbae225060d5" providerId="ADAL" clId="{002A0C9D-739B-49A3-B9A4-15F0D5851777}" dt="2021-12-19T04:57:56.676" v="2699" actId="6264"/>
          <ac:spMkLst>
            <pc:docMk/>
            <pc:sldMk cId="642180572" sldId="422"/>
            <ac:spMk id="6" creationId="{25E8F03F-79AB-4B5F-BB00-986010F16AAC}"/>
          </ac:spMkLst>
        </pc:spChg>
        <pc:spChg chg="add del mod ord">
          <ac:chgData name="Kartik Sachdev" userId="10af2dae-9496-4aff-a0ac-fbae225060d5" providerId="ADAL" clId="{002A0C9D-739B-49A3-B9A4-15F0D5851777}" dt="2021-12-19T04:57:56.676" v="2699" actId="6264"/>
          <ac:spMkLst>
            <pc:docMk/>
            <pc:sldMk cId="642180572" sldId="422"/>
            <ac:spMk id="9" creationId="{5BDFB02F-F214-4770-B0C2-36D9BFDD8E62}"/>
          </ac:spMkLst>
        </pc:spChg>
        <pc:spChg chg="add del mod ord">
          <ac:chgData name="Kartik Sachdev" userId="10af2dae-9496-4aff-a0ac-fbae225060d5" providerId="ADAL" clId="{002A0C9D-739B-49A3-B9A4-15F0D5851777}" dt="2021-12-19T04:57:56.676" v="2699" actId="6264"/>
          <ac:spMkLst>
            <pc:docMk/>
            <pc:sldMk cId="642180572" sldId="422"/>
            <ac:spMk id="10" creationId="{5BBA0EC3-BBD2-4284-8D5D-9166EDF8BDFB}"/>
          </ac:spMkLst>
        </pc:spChg>
        <pc:spChg chg="mod">
          <ac:chgData name="Kartik Sachdev" userId="10af2dae-9496-4aff-a0ac-fbae225060d5" providerId="ADAL" clId="{002A0C9D-739B-49A3-B9A4-15F0D5851777}" dt="2021-12-19T00:35:33.348" v="1471" actId="1076"/>
          <ac:spMkLst>
            <pc:docMk/>
            <pc:sldMk cId="642180572" sldId="422"/>
            <ac:spMk id="11" creationId="{884386D0-0940-44B1-8E94-98B8BEEDFCCE}"/>
          </ac:spMkLst>
        </pc:spChg>
        <pc:spChg chg="mod ord">
          <ac:chgData name="Kartik Sachdev" userId="10af2dae-9496-4aff-a0ac-fbae225060d5" providerId="ADAL" clId="{002A0C9D-739B-49A3-B9A4-15F0D5851777}" dt="2021-12-19T04:57:56.676" v="2699" actId="6264"/>
          <ac:spMkLst>
            <pc:docMk/>
            <pc:sldMk cId="642180572" sldId="422"/>
            <ac:spMk id="22" creationId="{E93AABDC-C3FD-F345-990B-6E2D88310423}"/>
          </ac:spMkLst>
        </pc:spChg>
        <pc:picChg chg="del mod">
          <ac:chgData name="Kartik Sachdev" userId="10af2dae-9496-4aff-a0ac-fbae225060d5" providerId="ADAL" clId="{002A0C9D-739B-49A3-B9A4-15F0D5851777}" dt="2021-12-19T00:36:05.662" v="1487" actId="478"/>
          <ac:picMkLst>
            <pc:docMk/>
            <pc:sldMk cId="642180572" sldId="422"/>
            <ac:picMk id="5" creationId="{8ABF8463-B1AE-4C08-9805-1056E55B67DD}"/>
          </ac:picMkLst>
        </pc:picChg>
        <pc:picChg chg="del mod">
          <ac:chgData name="Kartik Sachdev" userId="10af2dae-9496-4aff-a0ac-fbae225060d5" providerId="ADAL" clId="{002A0C9D-739B-49A3-B9A4-15F0D5851777}" dt="2021-12-19T00:37:25.716" v="1504" actId="478"/>
          <ac:picMkLst>
            <pc:docMk/>
            <pc:sldMk cId="642180572" sldId="422"/>
            <ac:picMk id="6" creationId="{79487273-AF93-42B1-B610-61F0D6265407}"/>
          </ac:picMkLst>
        </pc:picChg>
        <pc:picChg chg="add mod">
          <ac:chgData name="Kartik Sachdev" userId="10af2dae-9496-4aff-a0ac-fbae225060d5" providerId="ADAL" clId="{002A0C9D-739B-49A3-B9A4-15F0D5851777}" dt="2021-12-19T00:38:19.222" v="1524" actId="1076"/>
          <ac:picMkLst>
            <pc:docMk/>
            <pc:sldMk cId="642180572" sldId="422"/>
            <ac:picMk id="7" creationId="{6305210D-6AF2-45D4-8850-4B9E17A07385}"/>
          </ac:picMkLst>
        </pc:picChg>
        <pc:picChg chg="add mod">
          <ac:chgData name="Kartik Sachdev" userId="10af2dae-9496-4aff-a0ac-fbae225060d5" providerId="ADAL" clId="{002A0C9D-739B-49A3-B9A4-15F0D5851777}" dt="2021-12-19T00:38:29.976" v="1538" actId="1036"/>
          <ac:picMkLst>
            <pc:docMk/>
            <pc:sldMk cId="642180572" sldId="422"/>
            <ac:picMk id="8" creationId="{CE94D472-0D43-4A29-9595-B1453BD464B5}"/>
          </ac:picMkLst>
        </pc:picChg>
      </pc:sldChg>
      <pc:sldChg chg="modSp add del mod">
        <pc:chgData name="Kartik Sachdev" userId="10af2dae-9496-4aff-a0ac-fbae225060d5" providerId="ADAL" clId="{002A0C9D-739B-49A3-B9A4-15F0D5851777}" dt="2021-12-19T00:33:18.903" v="1450" actId="47"/>
        <pc:sldMkLst>
          <pc:docMk/>
          <pc:sldMk cId="786392330" sldId="422"/>
        </pc:sldMkLst>
        <pc:spChg chg="mod">
          <ac:chgData name="Kartik Sachdev" userId="10af2dae-9496-4aff-a0ac-fbae225060d5" providerId="ADAL" clId="{002A0C9D-739B-49A3-B9A4-15F0D5851777}" dt="2021-12-19T00:32:50.398" v="1445" actId="2711"/>
          <ac:spMkLst>
            <pc:docMk/>
            <pc:sldMk cId="786392330" sldId="422"/>
            <ac:spMk id="11" creationId="{884386D0-0940-44B1-8E94-98B8BEEDFCCE}"/>
          </ac:spMkLst>
        </pc:spChg>
      </pc:sldChg>
      <pc:sldChg chg="modSp add del mod">
        <pc:chgData name="Kartik Sachdev" userId="10af2dae-9496-4aff-a0ac-fbae225060d5" providerId="ADAL" clId="{002A0C9D-739B-49A3-B9A4-15F0D5851777}" dt="2021-12-19T00:43:25.815" v="1587" actId="47"/>
        <pc:sldMkLst>
          <pc:docMk/>
          <pc:sldMk cId="2254726482" sldId="423"/>
        </pc:sldMkLst>
        <pc:spChg chg="mod">
          <ac:chgData name="Kartik Sachdev" userId="10af2dae-9496-4aff-a0ac-fbae225060d5" providerId="ADAL" clId="{002A0C9D-739B-49A3-B9A4-15F0D5851777}" dt="2021-12-19T00:39:22.601" v="1542"/>
          <ac:spMkLst>
            <pc:docMk/>
            <pc:sldMk cId="2254726482" sldId="423"/>
            <ac:spMk id="5" creationId="{99516ACA-375D-1140-8EDA-CE04AAC75809}"/>
          </ac:spMkLst>
        </pc:spChg>
      </pc:sldChg>
      <pc:sldChg chg="add del">
        <pc:chgData name="Kartik Sachdev" userId="10af2dae-9496-4aff-a0ac-fbae225060d5" providerId="ADAL" clId="{002A0C9D-739B-49A3-B9A4-15F0D5851777}" dt="2021-12-19T01:18:58.267" v="1993" actId="47"/>
        <pc:sldMkLst>
          <pc:docMk/>
          <pc:sldMk cId="2047057082" sldId="424"/>
        </pc:sldMkLst>
      </pc:sldChg>
      <pc:sldChg chg="addSp delSp modSp add mod chgLayout">
        <pc:chgData name="Kartik Sachdev" userId="10af2dae-9496-4aff-a0ac-fbae225060d5" providerId="ADAL" clId="{002A0C9D-739B-49A3-B9A4-15F0D5851777}" dt="2021-12-19T04:57:56.676" v="2699" actId="6264"/>
        <pc:sldMkLst>
          <pc:docMk/>
          <pc:sldMk cId="3753296191" sldId="425"/>
        </pc:sldMkLst>
        <pc:spChg chg="add del mod">
          <ac:chgData name="Kartik Sachdev" userId="10af2dae-9496-4aff-a0ac-fbae225060d5" providerId="ADAL" clId="{002A0C9D-739B-49A3-B9A4-15F0D5851777}" dt="2021-12-19T04:57:56.676" v="2699" actId="6264"/>
          <ac:spMkLst>
            <pc:docMk/>
            <pc:sldMk cId="3753296191" sldId="425"/>
            <ac:spMk id="2" creationId="{A499992C-BD8B-48C2-9AFF-1AB5EB8B8BE1}"/>
          </ac:spMkLst>
        </pc:spChg>
        <pc:spChg chg="add del mod">
          <ac:chgData name="Kartik Sachdev" userId="10af2dae-9496-4aff-a0ac-fbae225060d5" providerId="ADAL" clId="{002A0C9D-739B-49A3-B9A4-15F0D5851777}" dt="2021-12-19T04:57:56.676" v="2699" actId="6264"/>
          <ac:spMkLst>
            <pc:docMk/>
            <pc:sldMk cId="3753296191" sldId="425"/>
            <ac:spMk id="3" creationId="{9879C831-CB07-438D-866E-1A6247A3FF5C}"/>
          </ac:spMkLst>
        </pc:spChg>
        <pc:spChg chg="mod ord">
          <ac:chgData name="Kartik Sachdev" userId="10af2dae-9496-4aff-a0ac-fbae225060d5" providerId="ADAL" clId="{002A0C9D-739B-49A3-B9A4-15F0D5851777}" dt="2021-12-19T04:57:56.676" v="2699" actId="6264"/>
          <ac:spMkLst>
            <pc:docMk/>
            <pc:sldMk cId="3753296191" sldId="425"/>
            <ac:spMk id="4" creationId="{586B76BA-829F-4359-B789-4B7BE6ABD625}"/>
          </ac:spMkLst>
        </pc:spChg>
        <pc:spChg chg="add del mod ord">
          <ac:chgData name="Kartik Sachdev" userId="10af2dae-9496-4aff-a0ac-fbae225060d5" providerId="ADAL" clId="{002A0C9D-739B-49A3-B9A4-15F0D5851777}" dt="2021-12-19T04:57:56.676" v="2699" actId="6264"/>
          <ac:spMkLst>
            <pc:docMk/>
            <pc:sldMk cId="3753296191" sldId="425"/>
            <ac:spMk id="5" creationId="{7EB9F713-72A6-41E6-86C7-95C2C18BAD92}"/>
          </ac:spMkLst>
        </pc:spChg>
        <pc:spChg chg="add del mod ord">
          <ac:chgData name="Kartik Sachdev" userId="10af2dae-9496-4aff-a0ac-fbae225060d5" providerId="ADAL" clId="{002A0C9D-739B-49A3-B9A4-15F0D5851777}" dt="2021-12-19T04:57:56.676" v="2699" actId="6264"/>
          <ac:spMkLst>
            <pc:docMk/>
            <pc:sldMk cId="3753296191" sldId="425"/>
            <ac:spMk id="6" creationId="{9BA0C0FC-0C4E-4336-85E8-D4263D2EB055}"/>
          </ac:spMkLst>
        </pc:spChg>
        <pc:spChg chg="add del mod ord">
          <ac:chgData name="Kartik Sachdev" userId="10af2dae-9496-4aff-a0ac-fbae225060d5" providerId="ADAL" clId="{002A0C9D-739B-49A3-B9A4-15F0D5851777}" dt="2021-12-19T04:57:56.676" v="2699" actId="6264"/>
          <ac:spMkLst>
            <pc:docMk/>
            <pc:sldMk cId="3753296191" sldId="425"/>
            <ac:spMk id="7" creationId="{602BCF2C-C00F-4AD6-8472-13512F713925}"/>
          </ac:spMkLst>
        </pc:spChg>
        <pc:spChg chg="add del mod ord">
          <ac:chgData name="Kartik Sachdev" userId="10af2dae-9496-4aff-a0ac-fbae225060d5" providerId="ADAL" clId="{002A0C9D-739B-49A3-B9A4-15F0D5851777}" dt="2021-12-19T04:57:56.676" v="2699" actId="6264"/>
          <ac:spMkLst>
            <pc:docMk/>
            <pc:sldMk cId="3753296191" sldId="425"/>
            <ac:spMk id="8" creationId="{BE3DAE68-BDCF-44C1-86A6-4C1E3B09FBA3}"/>
          </ac:spMkLst>
        </pc:spChg>
        <pc:spChg chg="mod">
          <ac:chgData name="Kartik Sachdev" userId="10af2dae-9496-4aff-a0ac-fbae225060d5" providerId="ADAL" clId="{002A0C9D-739B-49A3-B9A4-15F0D5851777}" dt="2021-12-19T00:41:53.358" v="1569" actId="14100"/>
          <ac:spMkLst>
            <pc:docMk/>
            <pc:sldMk cId="3753296191" sldId="425"/>
            <ac:spMk id="11" creationId="{884386D0-0940-44B1-8E94-98B8BEEDFCCE}"/>
          </ac:spMkLst>
        </pc:spChg>
        <pc:spChg chg="mod ord">
          <ac:chgData name="Kartik Sachdev" userId="10af2dae-9496-4aff-a0ac-fbae225060d5" providerId="ADAL" clId="{002A0C9D-739B-49A3-B9A4-15F0D5851777}" dt="2021-12-19T04:57:56.676" v="2699" actId="6264"/>
          <ac:spMkLst>
            <pc:docMk/>
            <pc:sldMk cId="3753296191" sldId="425"/>
            <ac:spMk id="22" creationId="{E93AABDC-C3FD-F345-990B-6E2D88310423}"/>
          </ac:spMkLst>
        </pc:spChg>
        <pc:picChg chg="del">
          <ac:chgData name="Kartik Sachdev" userId="10af2dae-9496-4aff-a0ac-fbae225060d5" providerId="ADAL" clId="{002A0C9D-739B-49A3-B9A4-15F0D5851777}" dt="2021-12-19T00:42:02.786" v="1571" actId="478"/>
          <ac:picMkLst>
            <pc:docMk/>
            <pc:sldMk cId="3753296191" sldId="425"/>
            <ac:picMk id="7" creationId="{6305210D-6AF2-45D4-8850-4B9E17A07385}"/>
          </ac:picMkLst>
        </pc:picChg>
        <pc:picChg chg="del">
          <ac:chgData name="Kartik Sachdev" userId="10af2dae-9496-4aff-a0ac-fbae225060d5" providerId="ADAL" clId="{002A0C9D-739B-49A3-B9A4-15F0D5851777}" dt="2021-12-19T00:42:02.786" v="1571" actId="478"/>
          <ac:picMkLst>
            <pc:docMk/>
            <pc:sldMk cId="3753296191" sldId="425"/>
            <ac:picMk id="8" creationId="{CE94D472-0D43-4A29-9595-B1453BD464B5}"/>
          </ac:picMkLst>
        </pc:picChg>
        <pc:picChg chg="add mod">
          <ac:chgData name="Kartik Sachdev" userId="10af2dae-9496-4aff-a0ac-fbae225060d5" providerId="ADAL" clId="{002A0C9D-739B-49A3-B9A4-15F0D5851777}" dt="2021-12-19T00:43:01.327" v="1586" actId="1035"/>
          <ac:picMkLst>
            <pc:docMk/>
            <pc:sldMk cId="3753296191" sldId="425"/>
            <ac:picMk id="9" creationId="{A164506A-97A9-47EB-84A7-57751419A615}"/>
          </ac:picMkLst>
        </pc:picChg>
        <pc:picChg chg="add mod">
          <ac:chgData name="Kartik Sachdev" userId="10af2dae-9496-4aff-a0ac-fbae225060d5" providerId="ADAL" clId="{002A0C9D-739B-49A3-B9A4-15F0D5851777}" dt="2021-12-19T00:42:28.660" v="1578" actId="1076"/>
          <ac:picMkLst>
            <pc:docMk/>
            <pc:sldMk cId="3753296191" sldId="425"/>
            <ac:picMk id="10" creationId="{7E3F1FBD-0E64-4D9A-9BAC-7E9AE2AED40D}"/>
          </ac:picMkLst>
        </pc:picChg>
      </pc:sldChg>
      <pc:sldChg chg="addSp delSp modSp add mod chgLayout">
        <pc:chgData name="Kartik Sachdev" userId="10af2dae-9496-4aff-a0ac-fbae225060d5" providerId="ADAL" clId="{002A0C9D-739B-49A3-B9A4-15F0D5851777}" dt="2021-12-19T04:57:56.676" v="2699" actId="6264"/>
        <pc:sldMkLst>
          <pc:docMk/>
          <pc:sldMk cId="3220274647" sldId="426"/>
        </pc:sldMkLst>
        <pc:spChg chg="add del mod">
          <ac:chgData name="Kartik Sachdev" userId="10af2dae-9496-4aff-a0ac-fbae225060d5" providerId="ADAL" clId="{002A0C9D-739B-49A3-B9A4-15F0D5851777}" dt="2021-12-19T04:57:56.676" v="2699" actId="6264"/>
          <ac:spMkLst>
            <pc:docMk/>
            <pc:sldMk cId="3220274647" sldId="426"/>
            <ac:spMk id="2" creationId="{82BF47FC-C3C0-4843-8368-2A0320D7E550}"/>
          </ac:spMkLst>
        </pc:spChg>
        <pc:spChg chg="add del mod">
          <ac:chgData name="Kartik Sachdev" userId="10af2dae-9496-4aff-a0ac-fbae225060d5" providerId="ADAL" clId="{002A0C9D-739B-49A3-B9A4-15F0D5851777}" dt="2021-12-19T04:57:56.676" v="2699" actId="6264"/>
          <ac:spMkLst>
            <pc:docMk/>
            <pc:sldMk cId="3220274647" sldId="426"/>
            <ac:spMk id="3" creationId="{0830CC5F-2D4D-4915-B235-D8F80BF4F878}"/>
          </ac:spMkLst>
        </pc:spChg>
        <pc:spChg chg="add del mod">
          <ac:chgData name="Kartik Sachdev" userId="10af2dae-9496-4aff-a0ac-fbae225060d5" providerId="ADAL" clId="{002A0C9D-739B-49A3-B9A4-15F0D5851777}" dt="2021-12-19T01:14:57.689" v="1804"/>
          <ac:spMkLst>
            <pc:docMk/>
            <pc:sldMk cId="3220274647" sldId="426"/>
            <ac:spMk id="4" creationId="{5F994CA5-33FE-4E0E-AB6F-B8E9AB77886D}"/>
          </ac:spMkLst>
        </pc:spChg>
        <pc:spChg chg="add del mod">
          <ac:chgData name="Kartik Sachdev" userId="10af2dae-9496-4aff-a0ac-fbae225060d5" providerId="ADAL" clId="{002A0C9D-739B-49A3-B9A4-15F0D5851777}" dt="2021-12-19T04:57:56.676" v="2699" actId="6264"/>
          <ac:spMkLst>
            <pc:docMk/>
            <pc:sldMk cId="3220274647" sldId="426"/>
            <ac:spMk id="4" creationId="{D3DD7302-7904-4FFF-8D63-D882DC6CA854}"/>
          </ac:spMkLst>
        </pc:spChg>
        <pc:spChg chg="mod ord">
          <ac:chgData name="Kartik Sachdev" userId="10af2dae-9496-4aff-a0ac-fbae225060d5" providerId="ADAL" clId="{002A0C9D-739B-49A3-B9A4-15F0D5851777}" dt="2021-12-19T04:57:56.676" v="2699" actId="6264"/>
          <ac:spMkLst>
            <pc:docMk/>
            <pc:sldMk cId="3220274647" sldId="426"/>
            <ac:spMk id="5" creationId="{99516ACA-375D-1140-8EDA-CE04AAC75809}"/>
          </ac:spMkLst>
        </pc:spChg>
        <pc:spChg chg="add del mod">
          <ac:chgData name="Kartik Sachdev" userId="10af2dae-9496-4aff-a0ac-fbae225060d5" providerId="ADAL" clId="{002A0C9D-739B-49A3-B9A4-15F0D5851777}" dt="2021-12-19T01:15:29.600" v="1819"/>
          <ac:spMkLst>
            <pc:docMk/>
            <pc:sldMk cId="3220274647" sldId="426"/>
            <ac:spMk id="6" creationId="{4CE5FBA5-E62E-4991-852B-006522119A56}"/>
          </ac:spMkLst>
        </pc:spChg>
        <pc:spChg chg="add del mod ord">
          <ac:chgData name="Kartik Sachdev" userId="10af2dae-9496-4aff-a0ac-fbae225060d5" providerId="ADAL" clId="{002A0C9D-739B-49A3-B9A4-15F0D5851777}" dt="2021-12-19T04:57:56.676" v="2699" actId="6264"/>
          <ac:spMkLst>
            <pc:docMk/>
            <pc:sldMk cId="3220274647" sldId="426"/>
            <ac:spMk id="6" creationId="{99814A84-1504-42F4-B24B-8011BC656DD9}"/>
          </ac:spMkLst>
        </pc:spChg>
        <pc:spChg chg="add mod ord">
          <ac:chgData name="Kartik Sachdev" userId="10af2dae-9496-4aff-a0ac-fbae225060d5" providerId="ADAL" clId="{002A0C9D-739B-49A3-B9A4-15F0D5851777}" dt="2021-12-19T04:57:56.676" v="2699" actId="6264"/>
          <ac:spMkLst>
            <pc:docMk/>
            <pc:sldMk cId="3220274647" sldId="426"/>
            <ac:spMk id="7" creationId="{ACC3A3B7-F11C-4012-B97B-C944EFED72D0}"/>
          </ac:spMkLst>
        </pc:spChg>
      </pc:sldChg>
      <pc:sldChg chg="add del">
        <pc:chgData name="Kartik Sachdev" userId="10af2dae-9496-4aff-a0ac-fbae225060d5" providerId="ADAL" clId="{002A0C9D-739B-49A3-B9A4-15F0D5851777}" dt="2021-12-19T00:45:11.363" v="1622" actId="47"/>
        <pc:sldMkLst>
          <pc:docMk/>
          <pc:sldMk cId="2550134108" sldId="427"/>
        </pc:sldMkLst>
      </pc:sldChg>
      <pc:sldChg chg="addSp delSp modSp add mod chgLayout modNotesTx">
        <pc:chgData name="Kartik Sachdev" userId="10af2dae-9496-4aff-a0ac-fbae225060d5" providerId="ADAL" clId="{002A0C9D-739B-49A3-B9A4-15F0D5851777}" dt="2021-12-19T04:57:56.676" v="2699" actId="6264"/>
        <pc:sldMkLst>
          <pc:docMk/>
          <pc:sldMk cId="2237440050" sldId="428"/>
        </pc:sldMkLst>
        <pc:spChg chg="add del mod">
          <ac:chgData name="Kartik Sachdev" userId="10af2dae-9496-4aff-a0ac-fbae225060d5" providerId="ADAL" clId="{002A0C9D-739B-49A3-B9A4-15F0D5851777}" dt="2021-12-19T04:57:56.676" v="2699" actId="6264"/>
          <ac:spMkLst>
            <pc:docMk/>
            <pc:sldMk cId="2237440050" sldId="428"/>
            <ac:spMk id="2" creationId="{AF17ECEC-E1AB-49CC-9B27-FAC48D23B69C}"/>
          </ac:spMkLst>
        </pc:spChg>
        <pc:spChg chg="add del mod">
          <ac:chgData name="Kartik Sachdev" userId="10af2dae-9496-4aff-a0ac-fbae225060d5" providerId="ADAL" clId="{002A0C9D-739B-49A3-B9A4-15F0D5851777}" dt="2021-12-19T04:57:56.676" v="2699" actId="6264"/>
          <ac:spMkLst>
            <pc:docMk/>
            <pc:sldMk cId="2237440050" sldId="428"/>
            <ac:spMk id="3" creationId="{0482247B-1FD9-4CB1-AFB5-5A4CEB70559C}"/>
          </ac:spMkLst>
        </pc:spChg>
        <pc:spChg chg="mod ord">
          <ac:chgData name="Kartik Sachdev" userId="10af2dae-9496-4aff-a0ac-fbae225060d5" providerId="ADAL" clId="{002A0C9D-739B-49A3-B9A4-15F0D5851777}" dt="2021-12-19T04:57:56.676" v="2699" actId="6264"/>
          <ac:spMkLst>
            <pc:docMk/>
            <pc:sldMk cId="2237440050" sldId="428"/>
            <ac:spMk id="4" creationId="{586B76BA-829F-4359-B789-4B7BE6ABD625}"/>
          </ac:spMkLst>
        </pc:spChg>
        <pc:spChg chg="add del mod ord">
          <ac:chgData name="Kartik Sachdev" userId="10af2dae-9496-4aff-a0ac-fbae225060d5" providerId="ADAL" clId="{002A0C9D-739B-49A3-B9A4-15F0D5851777}" dt="2021-12-19T04:57:56.676" v="2699" actId="6264"/>
          <ac:spMkLst>
            <pc:docMk/>
            <pc:sldMk cId="2237440050" sldId="428"/>
            <ac:spMk id="5" creationId="{773D58E9-C7D8-4CF3-BCDB-4E3E6A425AE4}"/>
          </ac:spMkLst>
        </pc:spChg>
        <pc:spChg chg="add del mod ord">
          <ac:chgData name="Kartik Sachdev" userId="10af2dae-9496-4aff-a0ac-fbae225060d5" providerId="ADAL" clId="{002A0C9D-739B-49A3-B9A4-15F0D5851777}" dt="2021-12-19T04:57:56.676" v="2699" actId="6264"/>
          <ac:spMkLst>
            <pc:docMk/>
            <pc:sldMk cId="2237440050" sldId="428"/>
            <ac:spMk id="6" creationId="{2D844F6C-B10E-4A00-9412-6CECBF46FD39}"/>
          </ac:spMkLst>
        </pc:spChg>
        <pc:spChg chg="add mod">
          <ac:chgData name="Kartik Sachdev" userId="10af2dae-9496-4aff-a0ac-fbae225060d5" providerId="ADAL" clId="{002A0C9D-739B-49A3-B9A4-15F0D5851777}" dt="2021-12-19T01:18:34.659" v="1991" actId="113"/>
          <ac:spMkLst>
            <pc:docMk/>
            <pc:sldMk cId="2237440050" sldId="428"/>
            <ac:spMk id="8" creationId="{E4655E56-7527-48F6-A84C-25AA9086A4F9}"/>
          </ac:spMkLst>
        </pc:spChg>
        <pc:spChg chg="add del mod ord">
          <ac:chgData name="Kartik Sachdev" userId="10af2dae-9496-4aff-a0ac-fbae225060d5" providerId="ADAL" clId="{002A0C9D-739B-49A3-B9A4-15F0D5851777}" dt="2021-12-19T04:57:56.676" v="2699" actId="6264"/>
          <ac:spMkLst>
            <pc:docMk/>
            <pc:sldMk cId="2237440050" sldId="428"/>
            <ac:spMk id="9" creationId="{22BEE4AA-3D09-4533-B75F-A2523E75AE32}"/>
          </ac:spMkLst>
        </pc:spChg>
        <pc:spChg chg="add del mod ord">
          <ac:chgData name="Kartik Sachdev" userId="10af2dae-9496-4aff-a0ac-fbae225060d5" providerId="ADAL" clId="{002A0C9D-739B-49A3-B9A4-15F0D5851777}" dt="2021-12-19T04:57:56.676" v="2699" actId="6264"/>
          <ac:spMkLst>
            <pc:docMk/>
            <pc:sldMk cId="2237440050" sldId="428"/>
            <ac:spMk id="10" creationId="{85ECED01-6640-4F74-9D40-5E39062F32CB}"/>
          </ac:spMkLst>
        </pc:spChg>
        <pc:spChg chg="del">
          <ac:chgData name="Kartik Sachdev" userId="10af2dae-9496-4aff-a0ac-fbae225060d5" providerId="ADAL" clId="{002A0C9D-739B-49A3-B9A4-15F0D5851777}" dt="2021-12-19T00:44:25.412" v="1617" actId="478"/>
          <ac:spMkLst>
            <pc:docMk/>
            <pc:sldMk cId="2237440050" sldId="428"/>
            <ac:spMk id="11" creationId="{884386D0-0940-44B1-8E94-98B8BEEDFCCE}"/>
          </ac:spMkLst>
        </pc:spChg>
        <pc:spChg chg="add del mod">
          <ac:chgData name="Kartik Sachdev" userId="10af2dae-9496-4aff-a0ac-fbae225060d5" providerId="ADAL" clId="{002A0C9D-739B-49A3-B9A4-15F0D5851777}" dt="2021-12-19T01:10:57.202" v="1682"/>
          <ac:spMkLst>
            <pc:docMk/>
            <pc:sldMk cId="2237440050" sldId="428"/>
            <ac:spMk id="13" creationId="{843B9C24-0FCD-4EF9-8EBD-47204C68053C}"/>
          </ac:spMkLst>
        </pc:spChg>
        <pc:spChg chg="add mod">
          <ac:chgData name="Kartik Sachdev" userId="10af2dae-9496-4aff-a0ac-fbae225060d5" providerId="ADAL" clId="{002A0C9D-739B-49A3-B9A4-15F0D5851777}" dt="2021-12-19T01:20:10.565" v="2011" actId="14100"/>
          <ac:spMkLst>
            <pc:docMk/>
            <pc:sldMk cId="2237440050" sldId="428"/>
            <ac:spMk id="15" creationId="{FB4B9B1F-2301-49C3-93BB-FB214172DE21}"/>
          </ac:spMkLst>
        </pc:spChg>
        <pc:spChg chg="add mod">
          <ac:chgData name="Kartik Sachdev" userId="10af2dae-9496-4aff-a0ac-fbae225060d5" providerId="ADAL" clId="{002A0C9D-739B-49A3-B9A4-15F0D5851777}" dt="2021-12-19T01:18:37.329" v="1992" actId="113"/>
          <ac:spMkLst>
            <pc:docMk/>
            <pc:sldMk cId="2237440050" sldId="428"/>
            <ac:spMk id="16" creationId="{4C4F8DD2-28B0-4BF7-88AF-7A5F95D1207B}"/>
          </ac:spMkLst>
        </pc:spChg>
        <pc:spChg chg="mod ord">
          <ac:chgData name="Kartik Sachdev" userId="10af2dae-9496-4aff-a0ac-fbae225060d5" providerId="ADAL" clId="{002A0C9D-739B-49A3-B9A4-15F0D5851777}" dt="2021-12-19T04:57:56.676" v="2699" actId="6264"/>
          <ac:spMkLst>
            <pc:docMk/>
            <pc:sldMk cId="2237440050" sldId="428"/>
            <ac:spMk id="22" creationId="{E93AABDC-C3FD-F345-990B-6E2D88310423}"/>
          </ac:spMkLst>
        </pc:spChg>
        <pc:picChg chg="add mod">
          <ac:chgData name="Kartik Sachdev" userId="10af2dae-9496-4aff-a0ac-fbae225060d5" providerId="ADAL" clId="{002A0C9D-739B-49A3-B9A4-15F0D5851777}" dt="2021-12-19T01:12:07.773" v="1732" actId="1035"/>
          <ac:picMkLst>
            <pc:docMk/>
            <pc:sldMk cId="2237440050" sldId="428"/>
            <ac:picMk id="7" creationId="{1DF49BE4-4A0D-4ED2-9C5F-896106EC9A26}"/>
          </ac:picMkLst>
        </pc:picChg>
        <pc:picChg chg="del">
          <ac:chgData name="Kartik Sachdev" userId="10af2dae-9496-4aff-a0ac-fbae225060d5" providerId="ADAL" clId="{002A0C9D-739B-49A3-B9A4-15F0D5851777}" dt="2021-12-19T00:44:53.654" v="1619" actId="478"/>
          <ac:picMkLst>
            <pc:docMk/>
            <pc:sldMk cId="2237440050" sldId="428"/>
            <ac:picMk id="9" creationId="{A164506A-97A9-47EB-84A7-57751419A615}"/>
          </ac:picMkLst>
        </pc:picChg>
        <pc:picChg chg="del">
          <ac:chgData name="Kartik Sachdev" userId="10af2dae-9496-4aff-a0ac-fbae225060d5" providerId="ADAL" clId="{002A0C9D-739B-49A3-B9A4-15F0D5851777}" dt="2021-12-19T00:44:53.654" v="1619" actId="478"/>
          <ac:picMkLst>
            <pc:docMk/>
            <pc:sldMk cId="2237440050" sldId="428"/>
            <ac:picMk id="10" creationId="{7E3F1FBD-0E64-4D9A-9BAC-7E9AE2AED40D}"/>
          </ac:picMkLst>
        </pc:picChg>
        <pc:picChg chg="add mod">
          <ac:chgData name="Kartik Sachdev" userId="10af2dae-9496-4aff-a0ac-fbae225060d5" providerId="ADAL" clId="{002A0C9D-739B-49A3-B9A4-15F0D5851777}" dt="2021-12-19T01:12:07.773" v="1732" actId="1035"/>
          <ac:picMkLst>
            <pc:docMk/>
            <pc:sldMk cId="2237440050" sldId="428"/>
            <ac:picMk id="12" creationId="{2B18483F-43F8-4101-BEE3-4F221EDD8B96}"/>
          </ac:picMkLst>
        </pc:picChg>
        <pc:picChg chg="add mod">
          <ac:chgData name="Kartik Sachdev" userId="10af2dae-9496-4aff-a0ac-fbae225060d5" providerId="ADAL" clId="{002A0C9D-739B-49A3-B9A4-15F0D5851777}" dt="2021-12-19T01:12:39.500" v="1737" actId="1076"/>
          <ac:picMkLst>
            <pc:docMk/>
            <pc:sldMk cId="2237440050" sldId="428"/>
            <ac:picMk id="14" creationId="{6E1E0835-C316-4520-9D5D-3F72133C1634}"/>
          </ac:picMkLst>
        </pc:picChg>
      </pc:sldChg>
      <pc:sldChg chg="addSp delSp modSp add mod chgLayout">
        <pc:chgData name="Kartik Sachdev" userId="10af2dae-9496-4aff-a0ac-fbae225060d5" providerId="ADAL" clId="{002A0C9D-739B-49A3-B9A4-15F0D5851777}" dt="2021-12-19T04:57:56.676" v="2699" actId="6264"/>
        <pc:sldMkLst>
          <pc:docMk/>
          <pc:sldMk cId="4251806924" sldId="429"/>
        </pc:sldMkLst>
        <pc:spChg chg="add del mod">
          <ac:chgData name="Kartik Sachdev" userId="10af2dae-9496-4aff-a0ac-fbae225060d5" providerId="ADAL" clId="{002A0C9D-739B-49A3-B9A4-15F0D5851777}" dt="2021-12-19T04:57:56.676" v="2699" actId="6264"/>
          <ac:spMkLst>
            <pc:docMk/>
            <pc:sldMk cId="4251806924" sldId="429"/>
            <ac:spMk id="2" creationId="{DBA5CDE9-7990-4F06-9224-8CC539E2FA8B}"/>
          </ac:spMkLst>
        </pc:spChg>
        <pc:spChg chg="add del">
          <ac:chgData name="Kartik Sachdev" userId="10af2dae-9496-4aff-a0ac-fbae225060d5" providerId="ADAL" clId="{002A0C9D-739B-49A3-B9A4-15F0D5851777}" dt="2021-12-19T04:57:56.676" v="2699" actId="6264"/>
          <ac:spMkLst>
            <pc:docMk/>
            <pc:sldMk cId="4251806924" sldId="429"/>
            <ac:spMk id="3" creationId="{0830CC5F-2D4D-4915-B235-D8F80BF4F878}"/>
          </ac:spMkLst>
        </pc:spChg>
        <pc:spChg chg="add del mod ord">
          <ac:chgData name="Kartik Sachdev" userId="10af2dae-9496-4aff-a0ac-fbae225060d5" providerId="ADAL" clId="{002A0C9D-739B-49A3-B9A4-15F0D5851777}" dt="2021-12-19T04:57:56.676" v="2699" actId="6264"/>
          <ac:spMkLst>
            <pc:docMk/>
            <pc:sldMk cId="4251806924" sldId="429"/>
            <ac:spMk id="4" creationId="{0BD4E8A5-31CC-4CB3-B7A5-91F22C2EE2FC}"/>
          </ac:spMkLst>
        </pc:spChg>
        <pc:spChg chg="add del mod">
          <ac:chgData name="Kartik Sachdev" userId="10af2dae-9496-4aff-a0ac-fbae225060d5" providerId="ADAL" clId="{002A0C9D-739B-49A3-B9A4-15F0D5851777}" dt="2021-12-19T01:20:34.034" v="2017" actId="478"/>
          <ac:spMkLst>
            <pc:docMk/>
            <pc:sldMk cId="4251806924" sldId="429"/>
            <ac:spMk id="4" creationId="{19DFACEB-EA20-41EF-B39C-08D84AF4A085}"/>
          </ac:spMkLst>
        </pc:spChg>
        <pc:spChg chg="mod ord">
          <ac:chgData name="Kartik Sachdev" userId="10af2dae-9496-4aff-a0ac-fbae225060d5" providerId="ADAL" clId="{002A0C9D-739B-49A3-B9A4-15F0D5851777}" dt="2021-12-19T04:57:56.676" v="2699" actId="6264"/>
          <ac:spMkLst>
            <pc:docMk/>
            <pc:sldMk cId="4251806924" sldId="429"/>
            <ac:spMk id="5" creationId="{99516ACA-375D-1140-8EDA-CE04AAC75809}"/>
          </ac:spMkLst>
        </pc:spChg>
        <pc:spChg chg="add del mod ord">
          <ac:chgData name="Kartik Sachdev" userId="10af2dae-9496-4aff-a0ac-fbae225060d5" providerId="ADAL" clId="{002A0C9D-739B-49A3-B9A4-15F0D5851777}" dt="2021-12-19T04:57:56.676" v="2699" actId="6264"/>
          <ac:spMkLst>
            <pc:docMk/>
            <pc:sldMk cId="4251806924" sldId="429"/>
            <ac:spMk id="6" creationId="{BD01DE64-1F70-4023-B46D-BE46F70B6398}"/>
          </ac:spMkLst>
        </pc:spChg>
        <pc:spChg chg="del">
          <ac:chgData name="Kartik Sachdev" userId="10af2dae-9496-4aff-a0ac-fbae225060d5" providerId="ADAL" clId="{002A0C9D-739B-49A3-B9A4-15F0D5851777}" dt="2021-12-19T01:20:29.085" v="2016" actId="478"/>
          <ac:spMkLst>
            <pc:docMk/>
            <pc:sldMk cId="4251806924" sldId="429"/>
            <ac:spMk id="7" creationId="{ACC3A3B7-F11C-4012-B97B-C944EFED72D0}"/>
          </ac:spMkLst>
        </pc:spChg>
      </pc:sldChg>
      <pc:sldChg chg="addSp delSp modSp new mod ord chgLayout">
        <pc:chgData name="Kartik Sachdev" userId="10af2dae-9496-4aff-a0ac-fbae225060d5" providerId="ADAL" clId="{002A0C9D-739B-49A3-B9A4-15F0D5851777}" dt="2021-12-19T04:57:56.676" v="2699" actId="6264"/>
        <pc:sldMkLst>
          <pc:docMk/>
          <pc:sldMk cId="1696649869" sldId="430"/>
        </pc:sldMkLst>
        <pc:spChg chg="mod ord">
          <ac:chgData name="Kartik Sachdev" userId="10af2dae-9496-4aff-a0ac-fbae225060d5" providerId="ADAL" clId="{002A0C9D-739B-49A3-B9A4-15F0D5851777}" dt="2021-12-19T04:57:56.676" v="2699" actId="6264"/>
          <ac:spMkLst>
            <pc:docMk/>
            <pc:sldMk cId="1696649869" sldId="430"/>
            <ac:spMk id="2" creationId="{F56B3578-A395-42BE-9674-8F19D3079E16}"/>
          </ac:spMkLst>
        </pc:spChg>
        <pc:spChg chg="mod ord">
          <ac:chgData name="Kartik Sachdev" userId="10af2dae-9496-4aff-a0ac-fbae225060d5" providerId="ADAL" clId="{002A0C9D-739B-49A3-B9A4-15F0D5851777}" dt="2021-12-19T04:57:56.676" v="2699" actId="6264"/>
          <ac:spMkLst>
            <pc:docMk/>
            <pc:sldMk cId="1696649869" sldId="430"/>
            <ac:spMk id="3" creationId="{5B06E6D4-CC2A-4E16-B14D-CA11822A69D6}"/>
          </ac:spMkLst>
        </pc:spChg>
        <pc:spChg chg="mod ord">
          <ac:chgData name="Kartik Sachdev" userId="10af2dae-9496-4aff-a0ac-fbae225060d5" providerId="ADAL" clId="{002A0C9D-739B-49A3-B9A4-15F0D5851777}" dt="2021-12-19T04:57:56.676" v="2699" actId="6264"/>
          <ac:spMkLst>
            <pc:docMk/>
            <pc:sldMk cId="1696649869" sldId="430"/>
            <ac:spMk id="4" creationId="{0447DFCA-C390-4DCA-9F17-92336C0992C9}"/>
          </ac:spMkLst>
        </pc:spChg>
        <pc:spChg chg="del">
          <ac:chgData name="Kartik Sachdev" userId="10af2dae-9496-4aff-a0ac-fbae225060d5" providerId="ADAL" clId="{002A0C9D-739B-49A3-B9A4-15F0D5851777}" dt="2021-12-19T04:41:04.654" v="2459" actId="478"/>
          <ac:spMkLst>
            <pc:docMk/>
            <pc:sldMk cId="1696649869" sldId="430"/>
            <ac:spMk id="5" creationId="{49D0E43C-28A6-4C9C-8D6F-0F7EFBCB80DC}"/>
          </ac:spMkLst>
        </pc:spChg>
        <pc:spChg chg="del mod">
          <ac:chgData name="Kartik Sachdev" userId="10af2dae-9496-4aff-a0ac-fbae225060d5" providerId="ADAL" clId="{002A0C9D-739B-49A3-B9A4-15F0D5851777}" dt="2021-12-19T04:41:47.389" v="2477" actId="478"/>
          <ac:spMkLst>
            <pc:docMk/>
            <pc:sldMk cId="1696649869" sldId="430"/>
            <ac:spMk id="6" creationId="{4854AFF9-D743-4E74-8CF0-7CB17EF89641}"/>
          </ac:spMkLst>
        </pc:spChg>
        <pc:spChg chg="del">
          <ac:chgData name="Kartik Sachdev" userId="10af2dae-9496-4aff-a0ac-fbae225060d5" providerId="ADAL" clId="{002A0C9D-739B-49A3-B9A4-15F0D5851777}" dt="2021-12-19T04:41:04.654" v="2459" actId="478"/>
          <ac:spMkLst>
            <pc:docMk/>
            <pc:sldMk cId="1696649869" sldId="430"/>
            <ac:spMk id="7" creationId="{5FBDAF99-BD7E-4054-B1D4-A2B3A627204C}"/>
          </ac:spMkLst>
        </pc:spChg>
        <pc:spChg chg="add del mod">
          <ac:chgData name="Kartik Sachdev" userId="10af2dae-9496-4aff-a0ac-fbae225060d5" providerId="ADAL" clId="{002A0C9D-739B-49A3-B9A4-15F0D5851777}" dt="2021-12-19T04:57:56.676" v="2699" actId="6264"/>
          <ac:spMkLst>
            <pc:docMk/>
            <pc:sldMk cId="1696649869" sldId="430"/>
            <ac:spMk id="8" creationId="{562D04CB-3DFE-4D59-9711-D5718F84BE07}"/>
          </ac:spMkLst>
        </pc:spChg>
        <pc:spChg chg="add del mod">
          <ac:chgData name="Kartik Sachdev" userId="10af2dae-9496-4aff-a0ac-fbae225060d5" providerId="ADAL" clId="{002A0C9D-739B-49A3-B9A4-15F0D5851777}" dt="2021-12-19T04:57:56.676" v="2699" actId="6264"/>
          <ac:spMkLst>
            <pc:docMk/>
            <pc:sldMk cId="1696649869" sldId="430"/>
            <ac:spMk id="9" creationId="{EDC4E0CE-D54A-4791-8234-570D33E0FE24}"/>
          </ac:spMkLst>
        </pc:spChg>
        <pc:spChg chg="add del mod">
          <ac:chgData name="Kartik Sachdev" userId="10af2dae-9496-4aff-a0ac-fbae225060d5" providerId="ADAL" clId="{002A0C9D-739B-49A3-B9A4-15F0D5851777}" dt="2021-12-19T04:57:56.676" v="2699" actId="6264"/>
          <ac:spMkLst>
            <pc:docMk/>
            <pc:sldMk cId="1696649869" sldId="430"/>
            <ac:spMk id="10" creationId="{2C037255-4919-4C75-8849-A0463CC48AE6}"/>
          </ac:spMkLst>
        </pc:spChg>
        <pc:spChg chg="add del mod ord">
          <ac:chgData name="Kartik Sachdev" userId="10af2dae-9496-4aff-a0ac-fbae225060d5" providerId="ADAL" clId="{002A0C9D-739B-49A3-B9A4-15F0D5851777}" dt="2021-12-19T04:57:56.676" v="2699" actId="6264"/>
          <ac:spMkLst>
            <pc:docMk/>
            <pc:sldMk cId="1696649869" sldId="430"/>
            <ac:spMk id="11" creationId="{6C31C387-D4BF-4F3B-B48C-E17C8A3A56BD}"/>
          </ac:spMkLst>
        </pc:spChg>
        <pc:spChg chg="add del mod ord">
          <ac:chgData name="Kartik Sachdev" userId="10af2dae-9496-4aff-a0ac-fbae225060d5" providerId="ADAL" clId="{002A0C9D-739B-49A3-B9A4-15F0D5851777}" dt="2021-12-19T04:57:56.676" v="2699" actId="6264"/>
          <ac:spMkLst>
            <pc:docMk/>
            <pc:sldMk cId="1696649869" sldId="430"/>
            <ac:spMk id="12" creationId="{FC2AED0E-0F9A-46E5-8A83-C770A3B92289}"/>
          </ac:spMkLst>
        </pc:spChg>
        <pc:spChg chg="add del mod ord">
          <ac:chgData name="Kartik Sachdev" userId="10af2dae-9496-4aff-a0ac-fbae225060d5" providerId="ADAL" clId="{002A0C9D-739B-49A3-B9A4-15F0D5851777}" dt="2021-12-19T04:57:56.676" v="2699" actId="6264"/>
          <ac:spMkLst>
            <pc:docMk/>
            <pc:sldMk cId="1696649869" sldId="430"/>
            <ac:spMk id="13" creationId="{B8100D4A-A6C8-40FF-8966-A94CEA4E7E0C}"/>
          </ac:spMkLst>
        </pc:spChg>
      </pc:sldChg>
      <pc:sldChg chg="addSp delSp modSp add mod chgLayout">
        <pc:chgData name="Kartik Sachdev" userId="10af2dae-9496-4aff-a0ac-fbae225060d5" providerId="ADAL" clId="{002A0C9D-739B-49A3-B9A4-15F0D5851777}" dt="2021-12-19T04:57:56.676" v="2699" actId="6264"/>
        <pc:sldMkLst>
          <pc:docMk/>
          <pc:sldMk cId="4006121946" sldId="431"/>
        </pc:sldMkLst>
        <pc:spChg chg="add del mod">
          <ac:chgData name="Kartik Sachdev" userId="10af2dae-9496-4aff-a0ac-fbae225060d5" providerId="ADAL" clId="{002A0C9D-739B-49A3-B9A4-15F0D5851777}" dt="2021-12-19T04:57:56.676" v="2699" actId="6264"/>
          <ac:spMkLst>
            <pc:docMk/>
            <pc:sldMk cId="4006121946" sldId="431"/>
            <ac:spMk id="2" creationId="{B3980769-7965-44FF-A2F2-527BBC26B9A2}"/>
          </ac:spMkLst>
        </pc:spChg>
        <pc:spChg chg="add del">
          <ac:chgData name="Kartik Sachdev" userId="10af2dae-9496-4aff-a0ac-fbae225060d5" providerId="ADAL" clId="{002A0C9D-739B-49A3-B9A4-15F0D5851777}" dt="2021-12-19T04:57:56.676" v="2699" actId="6264"/>
          <ac:spMkLst>
            <pc:docMk/>
            <pc:sldMk cId="4006121946" sldId="431"/>
            <ac:spMk id="3" creationId="{0830CC5F-2D4D-4915-B235-D8F80BF4F878}"/>
          </ac:spMkLst>
        </pc:spChg>
        <pc:spChg chg="add del mod ord">
          <ac:chgData name="Kartik Sachdev" userId="10af2dae-9496-4aff-a0ac-fbae225060d5" providerId="ADAL" clId="{002A0C9D-739B-49A3-B9A4-15F0D5851777}" dt="2021-12-19T04:57:56.676" v="2699" actId="6264"/>
          <ac:spMkLst>
            <pc:docMk/>
            <pc:sldMk cId="4006121946" sldId="431"/>
            <ac:spMk id="4" creationId="{2CB55E14-E7E5-4ABA-B2B3-61413E5A314F}"/>
          </ac:spMkLst>
        </pc:spChg>
        <pc:spChg chg="mod ord">
          <ac:chgData name="Kartik Sachdev" userId="10af2dae-9496-4aff-a0ac-fbae225060d5" providerId="ADAL" clId="{002A0C9D-739B-49A3-B9A4-15F0D5851777}" dt="2021-12-19T04:57:56.676" v="2699" actId="6264"/>
          <ac:spMkLst>
            <pc:docMk/>
            <pc:sldMk cId="4006121946" sldId="431"/>
            <ac:spMk id="5" creationId="{99516ACA-375D-1140-8EDA-CE04AAC75809}"/>
          </ac:spMkLst>
        </pc:spChg>
        <pc:spChg chg="add del mod ord">
          <ac:chgData name="Kartik Sachdev" userId="10af2dae-9496-4aff-a0ac-fbae225060d5" providerId="ADAL" clId="{002A0C9D-739B-49A3-B9A4-15F0D5851777}" dt="2021-12-19T04:57:56.676" v="2699" actId="6264"/>
          <ac:spMkLst>
            <pc:docMk/>
            <pc:sldMk cId="4006121946" sldId="431"/>
            <ac:spMk id="6" creationId="{D002A739-7EF9-4408-99E0-50807412E328}"/>
          </ac:spMkLst>
        </pc:spChg>
      </pc:sldChg>
      <pc:sldMasterChg chg="delSldLayout">
        <pc:chgData name="Kartik Sachdev" userId="10af2dae-9496-4aff-a0ac-fbae225060d5" providerId="ADAL" clId="{002A0C9D-739B-49A3-B9A4-15F0D5851777}" dt="2021-12-19T01:21:10.799" v="2027" actId="47"/>
        <pc:sldMasterMkLst>
          <pc:docMk/>
          <pc:sldMasterMk cId="2234582933" sldId="2147483648"/>
        </pc:sldMasterMkLst>
        <pc:sldLayoutChg chg="del">
          <pc:chgData name="Kartik Sachdev" userId="10af2dae-9496-4aff-a0ac-fbae225060d5" providerId="ADAL" clId="{002A0C9D-739B-49A3-B9A4-15F0D5851777}" dt="2021-12-19T01:21:10.799" v="2027" actId="47"/>
          <pc:sldLayoutMkLst>
            <pc:docMk/>
            <pc:sldMasterMk cId="2234582933" sldId="2147483648"/>
            <pc:sldLayoutMk cId="3265676411" sldId="2147483667"/>
          </pc:sldLayoutMkLst>
        </pc:sldLayoutChg>
        <pc:sldLayoutChg chg="del">
          <pc:chgData name="Kartik Sachdev" userId="10af2dae-9496-4aff-a0ac-fbae225060d5" providerId="ADAL" clId="{002A0C9D-739B-49A3-B9A4-15F0D5851777}" dt="2021-12-19T01:21:10.799" v="2027" actId="47"/>
          <pc:sldLayoutMkLst>
            <pc:docMk/>
            <pc:sldMasterMk cId="2234582933" sldId="2147483648"/>
            <pc:sldLayoutMk cId="2734089126" sldId="214748366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12/19/2021</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40A55-E6AC-42E4-8BEA-C1C7D0AFD005}" type="datetimeFigureOut">
              <a:rPr lang="en-DE" smtClean="0"/>
              <a:t>19/12/2021</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7B5C6-E0ED-471F-8A3D-3502BF6E1D91}" type="slidenum">
              <a:rPr lang="en-DE" smtClean="0"/>
              <a:t>‹#›</a:t>
            </a:fld>
            <a:endParaRPr lang="en-DE"/>
          </a:p>
        </p:txBody>
      </p:sp>
    </p:spTree>
    <p:extLst>
      <p:ext uri="{BB962C8B-B14F-4D97-AF65-F5344CB8AC3E}">
        <p14:creationId xmlns:p14="http://schemas.microsoft.com/office/powerpoint/2010/main" val="850946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11111"/>
                </a:solidFill>
                <a:effectLst/>
                <a:latin typeface="Source Sans Pro" panose="020B0503030403020204" pitchFamily="34" charset="0"/>
              </a:rPr>
              <a:t>Dollar bill countless number of times, we don’t retain a full representation of it. In fact, we really only </a:t>
            </a:r>
            <a:r>
              <a:rPr lang="en-GB" b="1" i="0" dirty="0">
                <a:solidFill>
                  <a:srgbClr val="111111"/>
                </a:solidFill>
                <a:effectLst/>
                <a:latin typeface="Source Sans Pro" panose="020B0503030403020204" pitchFamily="34" charset="0"/>
              </a:rPr>
              <a:t>retain enough features </a:t>
            </a:r>
            <a:r>
              <a:rPr lang="en-GB" b="0" i="0" dirty="0">
                <a:solidFill>
                  <a:srgbClr val="111111"/>
                </a:solidFill>
                <a:effectLst/>
                <a:latin typeface="Source Sans Pro" panose="020B0503030403020204" pitchFamily="34" charset="0"/>
              </a:rPr>
              <a:t>of the bill to </a:t>
            </a:r>
            <a:r>
              <a:rPr lang="en-GB" b="1" i="0" dirty="0">
                <a:solidFill>
                  <a:srgbClr val="111111"/>
                </a:solidFill>
                <a:effectLst/>
                <a:latin typeface="Source Sans Pro" panose="020B0503030403020204" pitchFamily="34" charset="0"/>
              </a:rPr>
              <a:t>distinguish</a:t>
            </a:r>
            <a:r>
              <a:rPr lang="en-GB" b="0" i="0" dirty="0">
                <a:solidFill>
                  <a:srgbClr val="111111"/>
                </a:solidFill>
                <a:effectLst/>
                <a:latin typeface="Source Sans Pro" panose="020B0503030403020204" pitchFamily="34" charset="0"/>
              </a:rPr>
              <a:t> it from other objects.</a:t>
            </a:r>
          </a:p>
          <a:p>
            <a:endParaRPr lang="en-GB" b="0" i="0" dirty="0">
              <a:solidFill>
                <a:srgbClr val="111111"/>
              </a:solidFill>
              <a:effectLst/>
              <a:latin typeface="Source Sans Pro" panose="020B0503030403020204" pitchFamily="34" charset="0"/>
            </a:endParaRPr>
          </a:p>
          <a:p>
            <a:r>
              <a:rPr lang="en-GB" b="0" i="0" dirty="0">
                <a:solidFill>
                  <a:srgbClr val="111111"/>
                </a:solidFill>
                <a:effectLst/>
                <a:latin typeface="Source Sans Pro" panose="020B0503030403020204" pitchFamily="34" charset="0"/>
              </a:rPr>
              <a:t>Representation learning algorithms that don’t concentrate on pixel-level details, and only encode high-level features sufficient enough to distinguish different objects?</a:t>
            </a:r>
            <a:endParaRPr lang="en-DE" dirty="0"/>
          </a:p>
        </p:txBody>
      </p:sp>
      <p:sp>
        <p:nvSpPr>
          <p:cNvPr id="4" name="Slide Number Placeholder 3"/>
          <p:cNvSpPr>
            <a:spLocks noGrp="1"/>
          </p:cNvSpPr>
          <p:nvPr>
            <p:ph type="sldNum" sz="quarter" idx="5"/>
          </p:nvPr>
        </p:nvSpPr>
        <p:spPr/>
        <p:txBody>
          <a:bodyPr/>
          <a:lstStyle/>
          <a:p>
            <a:fld id="{1A07B5C6-E0ED-471F-8A3D-3502BF6E1D91}" type="slidenum">
              <a:rPr lang="en-DE" smtClean="0"/>
              <a:t>5</a:t>
            </a:fld>
            <a:endParaRPr lang="en-DE"/>
          </a:p>
        </p:txBody>
      </p:sp>
    </p:spTree>
    <p:extLst>
      <p:ext uri="{BB962C8B-B14F-4D97-AF65-F5344CB8AC3E}">
        <p14:creationId xmlns:p14="http://schemas.microsoft.com/office/powerpoint/2010/main" val="3841879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dirty="0" err="1"/>
              <a:t>MoCo</a:t>
            </a:r>
            <a:r>
              <a:rPr lang="en-GB" b="1" dirty="0"/>
              <a:t> : </a:t>
            </a:r>
            <a:r>
              <a:rPr lang="en-GB" sz="1800" b="0" i="0" u="none" strike="noStrike" baseline="0" dirty="0">
                <a:latin typeface="NimbusRomNo9L-ReguItal"/>
              </a:rPr>
              <a:t>dictionary look-up </a:t>
            </a:r>
            <a:r>
              <a:rPr lang="en-GB" sz="1800" b="0" i="0" u="none" strike="noStrike" baseline="0" dirty="0">
                <a:latin typeface="NimbusRomNo9L-Regu"/>
              </a:rPr>
              <a:t>task,</a:t>
            </a:r>
            <a:endParaRPr lang="en-GB" b="1" dirty="0"/>
          </a:p>
          <a:p>
            <a:pPr algn="l"/>
            <a:r>
              <a:rPr lang="en-GB" sz="1800" b="0" i="0" u="none" strike="noStrike" baseline="0" dirty="0">
                <a:latin typeface="NimbusRomNo9L-Regu"/>
              </a:rPr>
              <a:t>The “keys” (tokens) in the dictionary are sampled from data (</a:t>
            </a:r>
            <a:r>
              <a:rPr lang="en-GB" sz="1800" b="0" i="0" u="none" strike="noStrike" baseline="0" dirty="0">
                <a:latin typeface="NimbusRomNo9L-ReguItal"/>
              </a:rPr>
              <a:t>e.g</a:t>
            </a:r>
            <a:r>
              <a:rPr lang="en-GB" sz="1800" b="0" i="0" u="none" strike="noStrike" baseline="0" dirty="0">
                <a:latin typeface="NimbusRomNo9L-Regu"/>
              </a:rPr>
              <a:t>., images or patches) and are represented by an encoder network. Unsupervised learning trains encoders to perform dictionary look-up: an encoded “query” should be similar to its matching key and dissimilar to others. Learning is formulated as minimizing a contrastive loss</a:t>
            </a:r>
            <a:r>
              <a:rPr lang="en-GB" sz="1200" b="1" i="0" u="none" strike="noStrike" baseline="0" dirty="0">
                <a:latin typeface="+mn-lt"/>
              </a:rPr>
              <a:t>. </a:t>
            </a:r>
            <a:r>
              <a:rPr lang="en-GB" sz="1800" b="0" i="0" u="none" strike="noStrike" baseline="0" dirty="0">
                <a:latin typeface="NimbusRomNo9L-ReguItal"/>
              </a:rPr>
              <a:t>Slowly progressing </a:t>
            </a:r>
            <a:r>
              <a:rPr lang="en-GB" sz="1800" b="0" i="0" u="none" strike="noStrike" baseline="0" dirty="0">
                <a:latin typeface="NimbusRomNo9L-Regu"/>
              </a:rPr>
              <a:t>key encoder, implemented as a momentum-based moving average of the query encoder, is</a:t>
            </a:r>
          </a:p>
          <a:p>
            <a:pPr algn="l"/>
            <a:endParaRPr lang="en-GB" sz="1800" b="0" i="0" u="none" strike="noStrike" baseline="0" dirty="0">
              <a:latin typeface="NimbusRomNo9L-Regu"/>
            </a:endParaRPr>
          </a:p>
          <a:p>
            <a:pPr algn="l"/>
            <a:r>
              <a:rPr lang="en-GB" sz="1800" b="0" i="0" u="none" strike="noStrike" baseline="0" dirty="0">
                <a:latin typeface="NimbusRomNo9L-Regu"/>
              </a:rPr>
              <a:t>Make representation independent of augmentation </a:t>
            </a:r>
          </a:p>
          <a:p>
            <a:pPr algn="l"/>
            <a:endParaRPr lang="en-GB" sz="1800" b="0" i="0" u="none" strike="noStrike" baseline="0" dirty="0">
              <a:latin typeface="NimbusRomNo9L-Regu"/>
            </a:endParaRPr>
          </a:p>
          <a:p>
            <a:pPr algn="l"/>
            <a:r>
              <a:rPr lang="en-GB" sz="1800" b="1" i="0" u="none" strike="noStrike" baseline="0" dirty="0">
                <a:latin typeface="NimbusRomNo9L-Regu"/>
              </a:rPr>
              <a:t>Pretext task</a:t>
            </a:r>
            <a:r>
              <a:rPr lang="en-GB" sz="1800" b="0" i="0" u="none" strike="noStrike" baseline="0" dirty="0">
                <a:latin typeface="NimbusRomNo9L-Regu"/>
              </a:rPr>
              <a:t>: </a:t>
            </a:r>
            <a:r>
              <a:rPr lang="en-GB" b="0" dirty="0"/>
              <a:t>Instance discrimination task</a:t>
            </a:r>
            <a:endParaRPr lang="en-DE" b="0" dirty="0"/>
          </a:p>
        </p:txBody>
      </p:sp>
      <p:sp>
        <p:nvSpPr>
          <p:cNvPr id="4" name="Slide Number Placeholder 3"/>
          <p:cNvSpPr>
            <a:spLocks noGrp="1"/>
          </p:cNvSpPr>
          <p:nvPr>
            <p:ph type="sldNum" sz="quarter" idx="5"/>
          </p:nvPr>
        </p:nvSpPr>
        <p:spPr/>
        <p:txBody>
          <a:bodyPr/>
          <a:lstStyle/>
          <a:p>
            <a:fld id="{1A07B5C6-E0ED-471F-8A3D-3502BF6E1D91}" type="slidenum">
              <a:rPr lang="en-DE" smtClean="0"/>
              <a:t>7</a:t>
            </a:fld>
            <a:endParaRPr lang="en-DE"/>
          </a:p>
        </p:txBody>
      </p:sp>
    </p:spTree>
    <p:extLst>
      <p:ext uri="{BB962C8B-B14F-4D97-AF65-F5344CB8AC3E}">
        <p14:creationId xmlns:p14="http://schemas.microsoft.com/office/powerpoint/2010/main" val="1154210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dirty="0"/>
              <a:t>LARS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900" dirty="0"/>
              <a:t>Scale learning rate dynamically according to grad norm.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9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900" dirty="0"/>
              <a:t>BN: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900" dirty="0"/>
              <a:t>Compute BN statistics over all cores</a:t>
            </a:r>
          </a:p>
          <a:p>
            <a:pPr algn="l"/>
            <a:r>
              <a:rPr lang="en-GB" sz="1200" b="0" i="0" u="none" strike="noStrike" baseline="0" dirty="0">
                <a:latin typeface="NimbusRomNo9L-Regu"/>
              </a:rPr>
              <a:t>In distributed training with data parallelism, the BN mean and variance are typically aggregated locally per device. In our contrastive learning, as positive pairs are computed in the same device, the model can exploit the local information leakage to improve prediction accuracy without improving representations.</a:t>
            </a:r>
            <a:endParaRPr lang="en-GB" sz="900" dirty="0">
              <a:solidFill>
                <a:schemeClr val="dk1"/>
              </a:solidFill>
            </a:endParaRPr>
          </a:p>
          <a:p>
            <a:pPr algn="l"/>
            <a:r>
              <a:rPr lang="en-GB" sz="900" dirty="0"/>
              <a:t>ResNet-50 in 3 different hidden layer widths (width multipliers of (1x, 2x, 4x). </a:t>
            </a:r>
            <a:r>
              <a:rPr lang="en-GB" sz="1800" b="0" i="0" u="none" strike="noStrike" baseline="0" dirty="0">
                <a:latin typeface="NimbusRomNo9L-Regu"/>
              </a:rPr>
              <a:t>Intra-batch communication among samples (caused by BN) leaks information.</a:t>
            </a:r>
            <a:endParaRPr lang="en-GB" sz="900" dirty="0"/>
          </a:p>
          <a:p>
            <a:pPr marL="0" lvl="0" indent="0" algn="l" rtl="0">
              <a:spcBef>
                <a:spcPts val="0"/>
              </a:spcBef>
              <a:spcAft>
                <a:spcPts val="0"/>
              </a:spcAft>
              <a:buNone/>
            </a:pPr>
            <a:endParaRPr lang="en-GB" dirty="0"/>
          </a:p>
          <a:p>
            <a:pPr marL="0" lvl="0" indent="0" algn="l" rtl="0">
              <a:spcBef>
                <a:spcPts val="0"/>
              </a:spcBef>
              <a:spcAft>
                <a:spcPts val="0"/>
              </a:spcAft>
              <a:buNone/>
            </a:pPr>
            <a:r>
              <a:rPr lang="en-GB" b="0" i="0" dirty="0">
                <a:solidFill>
                  <a:srgbClr val="3D4144"/>
                </a:solidFill>
                <a:effectLst/>
                <a:latin typeface="-apple-system"/>
              </a:rPr>
              <a:t>The two encoders shown below have shared weights </a:t>
            </a:r>
            <a:endParaRPr lang="en-GB" b="1" i="0" dirty="0">
              <a:solidFill>
                <a:srgbClr val="3D4144"/>
              </a:solidFill>
              <a:effectLst/>
              <a:latin typeface="-apple-system"/>
            </a:endParaRPr>
          </a:p>
          <a:p>
            <a:pPr marL="0" lvl="0" indent="0" algn="l" rtl="0">
              <a:spcBef>
                <a:spcPts val="0"/>
              </a:spcBef>
              <a:spcAft>
                <a:spcPts val="0"/>
              </a:spcAft>
              <a:buNone/>
            </a:pPr>
            <a:endParaRPr lang="en-GB" b="1" dirty="0"/>
          </a:p>
          <a:p>
            <a:pPr marL="0" lvl="0" indent="0" algn="l" rtl="0">
              <a:spcBef>
                <a:spcPts val="0"/>
              </a:spcBef>
              <a:spcAft>
                <a:spcPts val="0"/>
              </a:spcAft>
              <a:buNone/>
            </a:pPr>
            <a:r>
              <a:rPr lang="en-GB" b="1" i="0" dirty="0">
                <a:solidFill>
                  <a:srgbClr val="333333"/>
                </a:solidFill>
                <a:effectLst/>
                <a:latin typeface="Helvetica" panose="020B0604020202020204" pitchFamily="34" charset="0"/>
              </a:rPr>
              <a:t>Training set</a:t>
            </a:r>
            <a:r>
              <a:rPr lang="en-GB" b="0" i="0" dirty="0">
                <a:solidFill>
                  <a:srgbClr val="333333"/>
                </a:solidFill>
                <a:effectLst/>
                <a:latin typeface="Helvetica" panose="020B0604020202020204" pitchFamily="34" charset="0"/>
              </a:rPr>
              <a:t>: 1000 categories and 1.2 million images</a:t>
            </a:r>
          </a:p>
          <a:p>
            <a:pPr marL="0" lvl="0" indent="0" algn="l" rtl="0">
              <a:spcBef>
                <a:spcPts val="0"/>
              </a:spcBef>
              <a:spcAft>
                <a:spcPts val="0"/>
              </a:spcAft>
              <a:buNone/>
            </a:pPr>
            <a:r>
              <a:rPr lang="en-GB" b="1" i="0" dirty="0">
                <a:solidFill>
                  <a:srgbClr val="333333"/>
                </a:solidFill>
                <a:effectLst/>
                <a:latin typeface="Helvetica" panose="020B0604020202020204" pitchFamily="34" charset="0"/>
              </a:rPr>
              <a:t>Val/Test set</a:t>
            </a:r>
            <a:r>
              <a:rPr lang="en-GB" b="0" i="0" dirty="0">
                <a:solidFill>
                  <a:srgbClr val="333333"/>
                </a:solidFill>
                <a:effectLst/>
                <a:latin typeface="Helvetica" panose="020B0604020202020204" pitchFamily="34" charset="0"/>
              </a:rPr>
              <a:t>: 1000 categories and 150,000 photographs</a:t>
            </a:r>
            <a:endParaRPr lang="en-GB" dirty="0"/>
          </a:p>
          <a:p>
            <a:endParaRPr lang="en-DE" dirty="0"/>
          </a:p>
        </p:txBody>
      </p:sp>
      <p:sp>
        <p:nvSpPr>
          <p:cNvPr id="4" name="Slide Number Placeholder 3"/>
          <p:cNvSpPr>
            <a:spLocks noGrp="1"/>
          </p:cNvSpPr>
          <p:nvPr>
            <p:ph type="sldNum" sz="quarter" idx="5"/>
          </p:nvPr>
        </p:nvSpPr>
        <p:spPr/>
        <p:txBody>
          <a:bodyPr/>
          <a:lstStyle/>
          <a:p>
            <a:fld id="{1A07B5C6-E0ED-471F-8A3D-3502BF6E1D91}" type="slidenum">
              <a:rPr lang="en-DE" smtClean="0"/>
              <a:t>10</a:t>
            </a:fld>
            <a:endParaRPr lang="en-DE"/>
          </a:p>
        </p:txBody>
      </p:sp>
    </p:spTree>
    <p:extLst>
      <p:ext uri="{BB962C8B-B14F-4D97-AF65-F5344CB8AC3E}">
        <p14:creationId xmlns:p14="http://schemas.microsoft.com/office/powerpoint/2010/main" val="2111657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dirty="0"/>
              <a:t>LARS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900" dirty="0"/>
              <a:t>Scale learning rate dynamically according to grad norm.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9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900" dirty="0"/>
              <a:t>BN: Compute BN statistics over all cores</a:t>
            </a:r>
          </a:p>
          <a:p>
            <a:pPr algn="l"/>
            <a:r>
              <a:rPr lang="en-GB" sz="1200" b="0" i="0" u="none" strike="noStrike" baseline="0" dirty="0">
                <a:latin typeface="NimbusRomNo9L-Regu"/>
              </a:rPr>
              <a:t>In distributed training with data parallelism, the BN mean and variance are typically aggregated locally per device. In our contrastive learning, as positive pairs are computed in the same device, the model can exploit the local information leakage to improve prediction accuracy without improving representations.</a:t>
            </a:r>
            <a:endParaRPr lang="en-GB" sz="9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900" dirty="0"/>
              <a:t>ResNet-50 in 3 different hidden layer widths (width multipliers of (1x, 2x, 4x)</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b="1" i="0" dirty="0">
                <a:solidFill>
                  <a:srgbClr val="333333"/>
                </a:solidFill>
                <a:effectLst/>
                <a:latin typeface="Helvetica" panose="020B0604020202020204" pitchFamily="34" charset="0"/>
              </a:rPr>
              <a:t>Training set</a:t>
            </a:r>
            <a:r>
              <a:rPr lang="en-GB" b="0" i="0" dirty="0">
                <a:solidFill>
                  <a:srgbClr val="333333"/>
                </a:solidFill>
                <a:effectLst/>
                <a:latin typeface="Helvetica" panose="020B0604020202020204" pitchFamily="34" charset="0"/>
              </a:rPr>
              <a:t>: 1000 categories and 1.2 million images</a:t>
            </a:r>
          </a:p>
          <a:p>
            <a:pPr marL="0" lvl="0" indent="0" algn="l" rtl="0">
              <a:spcBef>
                <a:spcPts val="0"/>
              </a:spcBef>
              <a:spcAft>
                <a:spcPts val="0"/>
              </a:spcAft>
              <a:buNone/>
            </a:pPr>
            <a:r>
              <a:rPr lang="en-GB" b="1" i="0" dirty="0">
                <a:solidFill>
                  <a:srgbClr val="333333"/>
                </a:solidFill>
                <a:effectLst/>
                <a:latin typeface="Helvetica" panose="020B0604020202020204" pitchFamily="34" charset="0"/>
              </a:rPr>
              <a:t>Val/Test set</a:t>
            </a:r>
            <a:r>
              <a:rPr lang="en-GB" b="0" i="0" dirty="0">
                <a:solidFill>
                  <a:srgbClr val="333333"/>
                </a:solidFill>
                <a:effectLst/>
                <a:latin typeface="Helvetica" panose="020B0604020202020204" pitchFamily="34" charset="0"/>
              </a:rPr>
              <a:t>: 1000 categories and 150,000 photographs</a:t>
            </a:r>
            <a:endParaRPr lang="en-GB" dirty="0"/>
          </a:p>
          <a:p>
            <a:endParaRPr lang="en-DE" dirty="0"/>
          </a:p>
        </p:txBody>
      </p:sp>
      <p:sp>
        <p:nvSpPr>
          <p:cNvPr id="4" name="Slide Number Placeholder 3"/>
          <p:cNvSpPr>
            <a:spLocks noGrp="1"/>
          </p:cNvSpPr>
          <p:nvPr>
            <p:ph type="sldNum" sz="quarter" idx="5"/>
          </p:nvPr>
        </p:nvSpPr>
        <p:spPr/>
        <p:txBody>
          <a:bodyPr/>
          <a:lstStyle/>
          <a:p>
            <a:fld id="{1A07B5C6-E0ED-471F-8A3D-3502BF6E1D91}" type="slidenum">
              <a:rPr lang="en-DE" smtClean="0"/>
              <a:t>11</a:t>
            </a:fld>
            <a:endParaRPr lang="en-DE"/>
          </a:p>
        </p:txBody>
      </p:sp>
    </p:spTree>
    <p:extLst>
      <p:ext uri="{BB962C8B-B14F-4D97-AF65-F5344CB8AC3E}">
        <p14:creationId xmlns:p14="http://schemas.microsoft.com/office/powerpoint/2010/main" val="3885652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D4144"/>
                </a:solidFill>
                <a:effectLst/>
                <a:latin typeface="-apple-system"/>
              </a:rPr>
              <a:t>For each image in this batch, a random transformation function is applied to get a pair of 2 images. Thus, for a batch size of 2, we get 2*N = 2*2 = 4 total images.</a:t>
            </a:r>
          </a:p>
          <a:p>
            <a:endParaRPr lang="en-GB" b="0" i="0" dirty="0">
              <a:solidFill>
                <a:srgbClr val="3D4144"/>
              </a:solidFill>
              <a:effectLst/>
              <a:latin typeface="-apple-system"/>
            </a:endParaRPr>
          </a:p>
          <a:p>
            <a:r>
              <a:rPr lang="en-GB" b="0" i="0" dirty="0">
                <a:solidFill>
                  <a:srgbClr val="3D4144"/>
                </a:solidFill>
                <a:effectLst/>
                <a:latin typeface="-apple-system"/>
              </a:rPr>
              <a:t>First, the augmented pairs in the batch are taken one by one</a:t>
            </a:r>
          </a:p>
          <a:p>
            <a:endParaRPr lang="en-GB" b="0" i="0" dirty="0">
              <a:solidFill>
                <a:srgbClr val="3D4144"/>
              </a:solidFill>
              <a:effectLst/>
              <a:latin typeface="-apple-system"/>
            </a:endParaRPr>
          </a:p>
          <a:p>
            <a:r>
              <a:rPr lang="en-GB" b="0" i="0" dirty="0">
                <a:solidFill>
                  <a:srgbClr val="3D4144"/>
                </a:solidFill>
                <a:effectLst/>
                <a:latin typeface="-apple-system"/>
              </a:rPr>
              <a:t>Next, we apply the </a:t>
            </a:r>
            <a:r>
              <a:rPr lang="en-GB" b="0" i="0" dirty="0" err="1">
                <a:solidFill>
                  <a:srgbClr val="3D4144"/>
                </a:solidFill>
                <a:effectLst/>
                <a:latin typeface="-apple-system"/>
              </a:rPr>
              <a:t>softmax</a:t>
            </a:r>
            <a:r>
              <a:rPr lang="en-GB" b="0" i="0" dirty="0">
                <a:solidFill>
                  <a:srgbClr val="3D4144"/>
                </a:solidFill>
                <a:effectLst/>
                <a:latin typeface="-apple-system"/>
              </a:rPr>
              <a:t> function to get the probability of these two images being similar</a:t>
            </a:r>
          </a:p>
          <a:p>
            <a:endParaRPr lang="en-GB" b="0" i="0" dirty="0">
              <a:solidFill>
                <a:srgbClr val="3D4144"/>
              </a:solidFill>
              <a:effectLst/>
              <a:latin typeface="-apple-system"/>
            </a:endParaRPr>
          </a:p>
          <a:p>
            <a:r>
              <a:rPr lang="en-GB" b="0" i="0" dirty="0">
                <a:solidFill>
                  <a:srgbClr val="3D4144"/>
                </a:solidFill>
                <a:effectLst/>
                <a:latin typeface="-apple-system"/>
              </a:rPr>
              <a:t>This </a:t>
            </a:r>
            <a:r>
              <a:rPr lang="en-GB" b="0" i="0" dirty="0" err="1">
                <a:solidFill>
                  <a:srgbClr val="3D4144"/>
                </a:solidFill>
                <a:effectLst/>
                <a:latin typeface="-apple-system"/>
              </a:rPr>
              <a:t>softmax</a:t>
            </a:r>
            <a:r>
              <a:rPr lang="en-GB" b="0" i="0" dirty="0">
                <a:solidFill>
                  <a:srgbClr val="3D4144"/>
                </a:solidFill>
                <a:effectLst/>
                <a:latin typeface="-apple-system"/>
              </a:rPr>
              <a:t> calculation is equivalent to getting the probability of the second augmented cat image being similar to the first cat image in the pair. </a:t>
            </a:r>
          </a:p>
          <a:p>
            <a:r>
              <a:rPr lang="en-GB" b="0" i="0" dirty="0">
                <a:solidFill>
                  <a:srgbClr val="3D4144"/>
                </a:solidFill>
                <a:effectLst/>
                <a:latin typeface="-apple-system"/>
              </a:rPr>
              <a:t>Here, all remaining images in the batch are sampled as a dissimilar image (negative pair).</a:t>
            </a:r>
          </a:p>
          <a:p>
            <a:endParaRPr lang="en-GB" b="0" i="0" dirty="0">
              <a:solidFill>
                <a:srgbClr val="3D4144"/>
              </a:solidFill>
              <a:effectLst/>
              <a:latin typeface="-apple-system"/>
            </a:endParaRPr>
          </a:p>
          <a:p>
            <a:r>
              <a:rPr lang="en-GB" b="0" i="0" dirty="0">
                <a:solidFill>
                  <a:srgbClr val="3D4144"/>
                </a:solidFill>
                <a:effectLst/>
                <a:latin typeface="-apple-system"/>
              </a:rPr>
              <a:t>Then, the loss is calculated for a pair by taking the negative of the log of the above calculation.</a:t>
            </a:r>
          </a:p>
          <a:p>
            <a:endParaRPr lang="en-GB" b="0" i="0" dirty="0">
              <a:solidFill>
                <a:srgbClr val="3D4144"/>
              </a:solidFill>
              <a:effectLst/>
              <a:latin typeface="-apple-system"/>
            </a:endParaRPr>
          </a:p>
          <a:p>
            <a:r>
              <a:rPr lang="en-GB" b="0" i="0" dirty="0">
                <a:solidFill>
                  <a:srgbClr val="3D4144"/>
                </a:solidFill>
                <a:effectLst/>
                <a:latin typeface="-apple-system"/>
              </a:rPr>
              <a:t>Finally, we compute loss over all the pairs in the batch of size N=2 and take an average.</a:t>
            </a:r>
          </a:p>
          <a:p>
            <a:endParaRPr lang="en-GB" b="0" i="0" dirty="0">
              <a:solidFill>
                <a:srgbClr val="3D4144"/>
              </a:solidFill>
              <a:effectLst/>
              <a:latin typeface="-apple-system"/>
            </a:endParaRPr>
          </a:p>
          <a:p>
            <a:r>
              <a:rPr lang="en-GB" b="0" i="0" dirty="0">
                <a:solidFill>
                  <a:srgbClr val="3D4144"/>
                </a:solidFill>
                <a:effectLst/>
                <a:latin typeface="-apple-system"/>
              </a:rPr>
              <a:t>Based on the loss, the encoder and projection head representations improves over time and the representations obtained place similar images closer in the space.</a:t>
            </a:r>
            <a:endParaRPr lang="en-DE" dirty="0"/>
          </a:p>
        </p:txBody>
      </p:sp>
      <p:sp>
        <p:nvSpPr>
          <p:cNvPr id="4" name="Slide Number Placeholder 3"/>
          <p:cNvSpPr>
            <a:spLocks noGrp="1"/>
          </p:cNvSpPr>
          <p:nvPr>
            <p:ph type="sldNum" sz="quarter" idx="5"/>
          </p:nvPr>
        </p:nvSpPr>
        <p:spPr/>
        <p:txBody>
          <a:bodyPr/>
          <a:lstStyle/>
          <a:p>
            <a:fld id="{1A07B5C6-E0ED-471F-8A3D-3502BF6E1D91}" type="slidenum">
              <a:rPr lang="en-DE" smtClean="0"/>
              <a:t>14</a:t>
            </a:fld>
            <a:endParaRPr lang="en-DE"/>
          </a:p>
        </p:txBody>
      </p:sp>
    </p:spTree>
    <p:extLst>
      <p:ext uri="{BB962C8B-B14F-4D97-AF65-F5344CB8AC3E}">
        <p14:creationId xmlns:p14="http://schemas.microsoft.com/office/powerpoint/2010/main" val="3433497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b="0" i="0" dirty="0">
                <a:effectLst/>
                <a:latin typeface="Roboto" panose="02000000000000000000" pitchFamily="2" charset="0"/>
              </a:rPr>
              <a:t>Different crops of the same image usually look very similar in </a:t>
            </a:r>
            <a:r>
              <a:rPr lang="en-GB" b="0" i="0" dirty="0" err="1">
                <a:effectLst/>
                <a:latin typeface="Roboto" panose="02000000000000000000" pitchFamily="2" charset="0"/>
              </a:rPr>
              <a:t>color</a:t>
            </a:r>
            <a:r>
              <a:rPr lang="en-GB" b="0" i="0" dirty="0">
                <a:effectLst/>
                <a:latin typeface="Roboto" panose="02000000000000000000" pitchFamily="2" charset="0"/>
              </a:rPr>
              <a:t> space. </a:t>
            </a:r>
          </a:p>
          <a:p>
            <a:pPr marL="0" lvl="0" indent="0" algn="l" rtl="0">
              <a:spcBef>
                <a:spcPts val="0"/>
              </a:spcBef>
              <a:spcAft>
                <a:spcPts val="0"/>
              </a:spcAft>
              <a:buNone/>
            </a:pPr>
            <a:endParaRPr lang="en-GB" b="0" i="0" dirty="0">
              <a:effectLst/>
              <a:latin typeface="Roboto" panose="02000000000000000000" pitchFamily="2" charset="0"/>
            </a:endParaRPr>
          </a:p>
          <a:p>
            <a:pPr marL="0" lvl="0" indent="0" algn="l" rtl="0">
              <a:spcBef>
                <a:spcPts val="0"/>
              </a:spcBef>
              <a:spcAft>
                <a:spcPts val="0"/>
              </a:spcAft>
              <a:buNone/>
            </a:pPr>
            <a:r>
              <a:rPr lang="en-GB" b="0" i="0" dirty="0">
                <a:effectLst/>
                <a:latin typeface="Roboto" panose="02000000000000000000" pitchFamily="2" charset="0"/>
              </a:rPr>
              <a:t>If the </a:t>
            </a:r>
            <a:r>
              <a:rPr lang="en-GB" b="0" i="0" dirty="0" err="1">
                <a:effectLst/>
                <a:latin typeface="Roboto" panose="02000000000000000000" pitchFamily="2" charset="0"/>
              </a:rPr>
              <a:t>colors</a:t>
            </a:r>
            <a:r>
              <a:rPr lang="en-GB" b="0" i="0" dirty="0">
                <a:effectLst/>
                <a:latin typeface="Roboto" panose="02000000000000000000" pitchFamily="2" charset="0"/>
              </a:rPr>
              <a:t> are left intact, a model can maximize agreement between crops simply by matching the </a:t>
            </a:r>
            <a:r>
              <a:rPr lang="en-GB" b="0" i="0" dirty="0" err="1">
                <a:effectLst/>
                <a:latin typeface="Roboto" panose="02000000000000000000" pitchFamily="2" charset="0"/>
              </a:rPr>
              <a:t>color</a:t>
            </a:r>
            <a:r>
              <a:rPr lang="en-GB" b="0" i="0" dirty="0">
                <a:effectLst/>
                <a:latin typeface="Roboto" panose="02000000000000000000" pitchFamily="2" charset="0"/>
              </a:rPr>
              <a:t> histograms.  In this case, the model might focus solely on </a:t>
            </a:r>
            <a:r>
              <a:rPr lang="en-GB" b="0" i="0" dirty="0" err="1">
                <a:effectLst/>
                <a:latin typeface="Roboto" panose="02000000000000000000" pitchFamily="2" charset="0"/>
              </a:rPr>
              <a:t>color</a:t>
            </a:r>
            <a:r>
              <a:rPr lang="en-GB" b="0" i="0" dirty="0">
                <a:effectLst/>
                <a:latin typeface="Roboto" panose="02000000000000000000" pitchFamily="2" charset="0"/>
              </a:rPr>
              <a:t> and ignore other more generalizable features. </a:t>
            </a:r>
          </a:p>
          <a:p>
            <a:pPr marL="0" lvl="0" indent="0" algn="l" rtl="0">
              <a:spcBef>
                <a:spcPts val="0"/>
              </a:spcBef>
              <a:spcAft>
                <a:spcPts val="0"/>
              </a:spcAft>
              <a:buNone/>
            </a:pPr>
            <a:endParaRPr lang="en-GB" b="0" i="0" dirty="0">
              <a:effectLst/>
              <a:latin typeface="Roboto" panose="02000000000000000000" pitchFamily="2" charset="0"/>
            </a:endParaRPr>
          </a:p>
          <a:p>
            <a:pPr marL="0" lvl="0" indent="0" algn="l" rtl="0">
              <a:spcBef>
                <a:spcPts val="0"/>
              </a:spcBef>
              <a:spcAft>
                <a:spcPts val="0"/>
              </a:spcAft>
              <a:buNone/>
            </a:pPr>
            <a:r>
              <a:rPr lang="en-GB" b="0" i="0" dirty="0">
                <a:effectLst/>
                <a:latin typeface="Roboto" panose="02000000000000000000" pitchFamily="2" charset="0"/>
              </a:rPr>
              <a:t>By independently distorting the </a:t>
            </a:r>
            <a:r>
              <a:rPr lang="en-GB" b="0" i="0" dirty="0" err="1">
                <a:effectLst/>
                <a:latin typeface="Roboto" panose="02000000000000000000" pitchFamily="2" charset="0"/>
              </a:rPr>
              <a:t>colors</a:t>
            </a:r>
            <a:r>
              <a:rPr lang="en-GB" b="0" i="0" dirty="0">
                <a:effectLst/>
                <a:latin typeface="Roboto" panose="02000000000000000000" pitchFamily="2" charset="0"/>
              </a:rPr>
              <a:t> of each crop, these shallow clues can be removed, and the model can only achieve agreement by learning useful and generalizable representations.</a:t>
            </a:r>
            <a:endParaRPr lang="en-DE" dirty="0"/>
          </a:p>
        </p:txBody>
      </p:sp>
      <p:sp>
        <p:nvSpPr>
          <p:cNvPr id="4" name="Slide Number Placeholder 3"/>
          <p:cNvSpPr>
            <a:spLocks noGrp="1"/>
          </p:cNvSpPr>
          <p:nvPr>
            <p:ph type="sldNum" sz="quarter" idx="5"/>
          </p:nvPr>
        </p:nvSpPr>
        <p:spPr/>
        <p:txBody>
          <a:bodyPr/>
          <a:lstStyle/>
          <a:p>
            <a:fld id="{1A07B5C6-E0ED-471F-8A3D-3502BF6E1D91}" type="slidenum">
              <a:rPr lang="en-DE" smtClean="0"/>
              <a:t>17</a:t>
            </a:fld>
            <a:endParaRPr lang="en-DE"/>
          </a:p>
        </p:txBody>
      </p:sp>
    </p:spTree>
    <p:extLst>
      <p:ext uri="{BB962C8B-B14F-4D97-AF65-F5344CB8AC3E}">
        <p14:creationId xmlns:p14="http://schemas.microsoft.com/office/powerpoint/2010/main" val="3776912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dirty="0"/>
              <a:t>LARS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900" dirty="0"/>
              <a:t>Scale learning rate dynamically according to grad norm.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9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900" dirty="0"/>
              <a:t>BN: Compute BN statistics over all cores</a:t>
            </a:r>
          </a:p>
          <a:p>
            <a:pPr algn="l"/>
            <a:r>
              <a:rPr lang="en-GB" sz="1200" b="0" i="0" u="none" strike="noStrike" baseline="0" dirty="0">
                <a:latin typeface="NimbusRomNo9L-Regu"/>
              </a:rPr>
              <a:t>In distributed training with data parallelism, the BN mean and variance are typically aggregated locally per device. In our contrastive learning, as positive pairs are computed in the same device, the model can exploit the local information leakage to improve prediction accuracy without improving representations.</a:t>
            </a:r>
            <a:endParaRPr lang="en-GB" sz="9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900" dirty="0"/>
              <a:t>ResNet-50 in 3 different hidden layer widths (width multipliers of (1x, 2x, 4x)</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b="1" i="0" dirty="0">
                <a:solidFill>
                  <a:srgbClr val="333333"/>
                </a:solidFill>
                <a:effectLst/>
                <a:latin typeface="Helvetica" panose="020B0604020202020204" pitchFamily="34" charset="0"/>
              </a:rPr>
              <a:t>Training set</a:t>
            </a:r>
            <a:r>
              <a:rPr lang="en-GB" b="0" i="0" dirty="0">
                <a:solidFill>
                  <a:srgbClr val="333333"/>
                </a:solidFill>
                <a:effectLst/>
                <a:latin typeface="Helvetica" panose="020B0604020202020204" pitchFamily="34" charset="0"/>
              </a:rPr>
              <a:t>: 1000 categories and 1.2 million images</a:t>
            </a:r>
          </a:p>
          <a:p>
            <a:pPr marL="0" lvl="0" indent="0" algn="l" rtl="0">
              <a:spcBef>
                <a:spcPts val="0"/>
              </a:spcBef>
              <a:spcAft>
                <a:spcPts val="0"/>
              </a:spcAft>
              <a:buNone/>
            </a:pPr>
            <a:r>
              <a:rPr lang="en-GB" b="1" i="0" dirty="0">
                <a:solidFill>
                  <a:srgbClr val="333333"/>
                </a:solidFill>
                <a:effectLst/>
                <a:latin typeface="Helvetica" panose="020B0604020202020204" pitchFamily="34" charset="0"/>
              </a:rPr>
              <a:t>Val/Test set</a:t>
            </a:r>
            <a:r>
              <a:rPr lang="en-GB" b="0" i="0" dirty="0">
                <a:solidFill>
                  <a:srgbClr val="333333"/>
                </a:solidFill>
                <a:effectLst/>
                <a:latin typeface="Helvetica" panose="020B0604020202020204" pitchFamily="34" charset="0"/>
              </a:rPr>
              <a:t>: 1000 categories and 150,000 photographs</a:t>
            </a:r>
            <a:endParaRPr lang="en-GB" dirty="0"/>
          </a:p>
          <a:p>
            <a:endParaRPr lang="en-DE" dirty="0"/>
          </a:p>
        </p:txBody>
      </p:sp>
      <p:sp>
        <p:nvSpPr>
          <p:cNvPr id="4" name="Slide Number Placeholder 3"/>
          <p:cNvSpPr>
            <a:spLocks noGrp="1"/>
          </p:cNvSpPr>
          <p:nvPr>
            <p:ph type="sldNum" sz="quarter" idx="5"/>
          </p:nvPr>
        </p:nvSpPr>
        <p:spPr/>
        <p:txBody>
          <a:bodyPr/>
          <a:lstStyle/>
          <a:p>
            <a:fld id="{1A07B5C6-E0ED-471F-8A3D-3502BF6E1D91}" type="slidenum">
              <a:rPr lang="en-DE" smtClean="0"/>
              <a:t>18</a:t>
            </a:fld>
            <a:endParaRPr lang="en-DE"/>
          </a:p>
        </p:txBody>
      </p:sp>
    </p:spTree>
    <p:extLst>
      <p:ext uri="{BB962C8B-B14F-4D97-AF65-F5344CB8AC3E}">
        <p14:creationId xmlns:p14="http://schemas.microsoft.com/office/powerpoint/2010/main" val="773009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dirty="0"/>
              <a:t>LARS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900" dirty="0"/>
              <a:t>Scale learning rate dynamically according to grad norm.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9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900" dirty="0"/>
              <a:t>BN: Compute BN statistics over all cores</a:t>
            </a:r>
          </a:p>
          <a:p>
            <a:pPr algn="l"/>
            <a:r>
              <a:rPr lang="en-GB" sz="1200" b="0" i="0" u="none" strike="noStrike" baseline="0" dirty="0">
                <a:latin typeface="NimbusRomNo9L-Regu"/>
              </a:rPr>
              <a:t>In distributed training with data parallelism, the BN mean and variance are typically aggregated locally per device. In our contrastive learning, as positive pairs are computed in the same device, the model can exploit the local information leakage to improve prediction accuracy without improving representations.</a:t>
            </a:r>
            <a:endParaRPr lang="en-GB" sz="9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900" dirty="0"/>
              <a:t>ResNet-50 in 3 different hidden layer widths (width multipliers of (1x, 2x, 4x)</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b="1" i="0" dirty="0">
                <a:solidFill>
                  <a:srgbClr val="333333"/>
                </a:solidFill>
                <a:effectLst/>
                <a:latin typeface="Helvetica" panose="020B0604020202020204" pitchFamily="34" charset="0"/>
              </a:rPr>
              <a:t>Training set</a:t>
            </a:r>
            <a:r>
              <a:rPr lang="en-GB" b="0" i="0" dirty="0">
                <a:solidFill>
                  <a:srgbClr val="333333"/>
                </a:solidFill>
                <a:effectLst/>
                <a:latin typeface="Helvetica" panose="020B0604020202020204" pitchFamily="34" charset="0"/>
              </a:rPr>
              <a:t>: 1000 categories and 1.2 million images</a:t>
            </a:r>
          </a:p>
          <a:p>
            <a:pPr marL="0" lvl="0" indent="0" algn="l" rtl="0">
              <a:spcBef>
                <a:spcPts val="0"/>
              </a:spcBef>
              <a:spcAft>
                <a:spcPts val="0"/>
              </a:spcAft>
              <a:buNone/>
            </a:pPr>
            <a:r>
              <a:rPr lang="en-GB" b="1" i="0" dirty="0">
                <a:solidFill>
                  <a:srgbClr val="333333"/>
                </a:solidFill>
                <a:effectLst/>
                <a:latin typeface="Helvetica" panose="020B0604020202020204" pitchFamily="34" charset="0"/>
              </a:rPr>
              <a:t>Val/Test set</a:t>
            </a:r>
            <a:r>
              <a:rPr lang="en-GB" b="0" i="0" dirty="0">
                <a:solidFill>
                  <a:srgbClr val="333333"/>
                </a:solidFill>
                <a:effectLst/>
                <a:latin typeface="Helvetica" panose="020B0604020202020204" pitchFamily="34" charset="0"/>
              </a:rPr>
              <a:t>: 1000 categories and 150,000 photographs</a:t>
            </a:r>
            <a:endParaRPr lang="en-GB" dirty="0"/>
          </a:p>
          <a:p>
            <a:endParaRPr lang="en-DE" dirty="0"/>
          </a:p>
        </p:txBody>
      </p:sp>
      <p:sp>
        <p:nvSpPr>
          <p:cNvPr id="4" name="Slide Number Placeholder 3"/>
          <p:cNvSpPr>
            <a:spLocks noGrp="1"/>
          </p:cNvSpPr>
          <p:nvPr>
            <p:ph type="sldNum" sz="quarter" idx="5"/>
          </p:nvPr>
        </p:nvSpPr>
        <p:spPr/>
        <p:txBody>
          <a:bodyPr/>
          <a:lstStyle/>
          <a:p>
            <a:fld id="{1A07B5C6-E0ED-471F-8A3D-3502BF6E1D91}" type="slidenum">
              <a:rPr lang="en-DE" smtClean="0"/>
              <a:t>19</a:t>
            </a:fld>
            <a:endParaRPr lang="en-DE"/>
          </a:p>
        </p:txBody>
      </p:sp>
    </p:spTree>
    <p:extLst>
      <p:ext uri="{BB962C8B-B14F-4D97-AF65-F5344CB8AC3E}">
        <p14:creationId xmlns:p14="http://schemas.microsoft.com/office/powerpoint/2010/main" val="1683549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800" b="0" i="0" u="none" strike="noStrike" baseline="0" dirty="0">
                <a:latin typeface="NimbusRomNo9L-Regu"/>
              </a:rPr>
              <a:t>logistic regression classifier is trained to classify a new dataset based on the self-supervised representation learned on ImageNet,</a:t>
            </a:r>
            <a:endParaRPr lang="en-GB" sz="1200" b="1" dirty="0">
              <a:latin typeface="Google Sans"/>
              <a:ea typeface="Google Sans"/>
              <a:cs typeface="Google Sans"/>
              <a:sym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dirty="0">
              <a:latin typeface="Google Sans"/>
              <a:ea typeface="Google Sans"/>
              <a:cs typeface="Google Sans"/>
              <a:sym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latin typeface="Google Sans"/>
                <a:ea typeface="Google Sans"/>
                <a:cs typeface="Google Sans"/>
                <a:sym typeface="Google Sans"/>
              </a:rPr>
              <a:t>Supervised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latin typeface="Google Sans"/>
                <a:ea typeface="Google Sans"/>
                <a:cs typeface="Google Sans"/>
                <a:sym typeface="Google Sans"/>
              </a:rPr>
              <a:t>Outperforms </a:t>
            </a:r>
            <a:r>
              <a:rPr lang="en-GB" sz="1200" dirty="0">
                <a:latin typeface="Google Sans"/>
                <a:ea typeface="Google Sans"/>
                <a:cs typeface="Google Sans"/>
                <a:sym typeface="Google Sans"/>
              </a:rPr>
              <a:t>on </a:t>
            </a:r>
            <a:r>
              <a:rPr lang="en-GB" sz="1200" b="1" dirty="0">
                <a:latin typeface="Google Sans"/>
                <a:ea typeface="Google Sans"/>
                <a:cs typeface="Google Sans"/>
                <a:sym typeface="Google Sans"/>
              </a:rPr>
              <a:t>5</a:t>
            </a:r>
            <a:r>
              <a:rPr lang="en-GB" sz="1200" dirty="0">
                <a:latin typeface="Google Sans"/>
                <a:ea typeface="Google Sans"/>
                <a:cs typeface="Google Sans"/>
                <a:sym typeface="Google Sans"/>
              </a:rPr>
              <a:t> datasets,  whereas the supervised baseline is superior on only </a:t>
            </a:r>
            <a:r>
              <a:rPr lang="en-GB" sz="1200" b="1" dirty="0">
                <a:latin typeface="Google Sans"/>
                <a:ea typeface="Google Sans"/>
                <a:cs typeface="Google Sans"/>
                <a:sym typeface="Google Sans"/>
              </a:rPr>
              <a:t>2</a:t>
            </a:r>
            <a:r>
              <a:rPr lang="en-GB" sz="1200" dirty="0">
                <a:latin typeface="Google Sans"/>
                <a:ea typeface="Google Sans"/>
                <a:cs typeface="Google Sans"/>
                <a:sym typeface="Google Sans"/>
              </a:rPr>
              <a:t>*. On the remaining </a:t>
            </a:r>
            <a:r>
              <a:rPr lang="en-GB" sz="1200" b="1" dirty="0">
                <a:latin typeface="Google Sans"/>
                <a:ea typeface="Google Sans"/>
                <a:cs typeface="Google Sans"/>
                <a:sym typeface="Google Sans"/>
              </a:rPr>
              <a:t>5</a:t>
            </a:r>
            <a:r>
              <a:rPr lang="en-GB" sz="1200" dirty="0">
                <a:latin typeface="Google Sans"/>
                <a:ea typeface="Google Sans"/>
                <a:cs typeface="Google Sans"/>
                <a:sym typeface="Google Sans"/>
              </a:rPr>
              <a:t> datasets, the models are statistically tied.</a:t>
            </a:r>
            <a:endParaRPr lang="en-GB" sz="1200" dirty="0"/>
          </a:p>
          <a:p>
            <a:endParaRPr lang="en-DE" dirty="0"/>
          </a:p>
        </p:txBody>
      </p:sp>
      <p:sp>
        <p:nvSpPr>
          <p:cNvPr id="4" name="Slide Number Placeholder 3"/>
          <p:cNvSpPr>
            <a:spLocks noGrp="1"/>
          </p:cNvSpPr>
          <p:nvPr>
            <p:ph type="sldNum" sz="quarter" idx="5"/>
          </p:nvPr>
        </p:nvSpPr>
        <p:spPr/>
        <p:txBody>
          <a:bodyPr/>
          <a:lstStyle/>
          <a:p>
            <a:fld id="{1A07B5C6-E0ED-471F-8A3D-3502BF6E1D91}" type="slidenum">
              <a:rPr lang="en-DE" smtClean="0"/>
              <a:t>21</a:t>
            </a:fld>
            <a:endParaRPr lang="en-DE"/>
          </a:p>
        </p:txBody>
      </p:sp>
    </p:spTree>
    <p:extLst>
      <p:ext uri="{BB962C8B-B14F-4D97-AF65-F5344CB8AC3E}">
        <p14:creationId xmlns:p14="http://schemas.microsoft.com/office/powerpoint/2010/main" val="1868527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w/Caption_1">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52400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6338806"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1524000"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F2E583C8-CCA8-BB4A-B8AA-4ED85B62E67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665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63" r:id="rId14"/>
    <p:sldLayoutId id="2147483683" r:id="rId15"/>
    <p:sldLayoutId id="2147483685" r:id="rId16"/>
    <p:sldLayoutId id="2147483684" r:id="rId17"/>
    <p:sldLayoutId id="2147483680" r:id="rId18"/>
    <p:sldLayoutId id="2147483691" r:id="rId19"/>
    <p:sldLayoutId id="2147483692" r:id="rId20"/>
    <p:sldLayoutId id="2147483693" r:id="rId21"/>
    <p:sldLayoutId id="2147483694" r:id="rId22"/>
    <p:sldLayoutId id="2147483688" r:id="rId23"/>
    <p:sldLayoutId id="2147483687" r:id="rId24"/>
    <p:sldLayoutId id="2147483689" r:id="rId25"/>
    <p:sldLayoutId id="2147483690" r:id="rId26"/>
    <p:sldLayoutId id="2147483695" r:id="rId27"/>
    <p:sldLayoutId id="2147483696" r:id="rId28"/>
    <p:sldLayoutId id="2147483697" r:id="rId29"/>
    <p:sldLayoutId id="2147483698" r:id="rId30"/>
    <p:sldLayoutId id="2147483703" r:id="rId31"/>
    <p:sldLayoutId id="2147483704" r:id="rId32"/>
    <p:sldLayoutId id="2147483705" r:id="rId33"/>
    <p:sldLayoutId id="2147483706" r:id="rId34"/>
    <p:sldLayoutId id="2147483700" r:id="rId35"/>
    <p:sldLayoutId id="2147483699" r:id="rId36"/>
    <p:sldLayoutId id="2147483701" r:id="rId37"/>
    <p:sldLayoutId id="2147483702" r:id="rId3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s://www.linkedin.com/in/kartik-sachdev-7bb581ab/"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9.xml"/><Relationship Id="rId1" Type="http://schemas.openxmlformats.org/officeDocument/2006/relationships/themeOverride" Target="../theme/themeOverride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9.xml"/><Relationship Id="rId1" Type="http://schemas.openxmlformats.org/officeDocument/2006/relationships/themeOverride" Target="../theme/themeOverr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hyperlink" Target="https://amitness.com/2020/03/illustrated-simclr/"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hyperlink" Target="https://colab.research.google.com/github/KeremTurgutlu/self_supervised/blob/master/nbs/10%20-%20simclr.ipynb" TargetMode="External"/><Relationship Id="rId3" Type="http://schemas.openxmlformats.org/officeDocument/2006/relationships/hyperlink" Target="https://arxiv.org/abs/1911.05722" TargetMode="External"/><Relationship Id="rId7" Type="http://schemas.openxmlformats.org/officeDocument/2006/relationships/hyperlink" Target="https://paperswithcode.com/method/simclr" TargetMode="External"/><Relationship Id="rId2" Type="http://schemas.openxmlformats.org/officeDocument/2006/relationships/hyperlink" Target="https://arxiv.org/abs/2002.05709" TargetMode="External"/><Relationship Id="rId1" Type="http://schemas.openxmlformats.org/officeDocument/2006/relationships/slideLayout" Target="../slideLayouts/slideLayout19.xml"/><Relationship Id="rId6" Type="http://schemas.openxmlformats.org/officeDocument/2006/relationships/hyperlink" Target="https://ankeshanand.com/blog/2020/01/26/contrative-self-supervised-learning.html" TargetMode="External"/><Relationship Id="rId5" Type="http://schemas.openxmlformats.org/officeDocument/2006/relationships/hyperlink" Target="https://amitness.com/2020/03/illustrated-simclr/" TargetMode="External"/><Relationship Id="rId10" Type="http://schemas.openxmlformats.org/officeDocument/2006/relationships/hyperlink" Target="https://github.com/google-research/simclr" TargetMode="External"/><Relationship Id="rId4" Type="http://schemas.openxmlformats.org/officeDocument/2006/relationships/hyperlink" Target="https://ai.googleblog.com/2020/04/advancing-self-supervised-and-semi.html" TargetMode="External"/><Relationship Id="rId9" Type="http://schemas.openxmlformats.org/officeDocument/2006/relationships/hyperlink" Target="https://colab.research.google.com/drive/1UK8BD3xvTpuSj75blz8hThfXksh19YbA?usp=shari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hyperlink" Target="https://icml.cc/media/Slides/icml/2020/virtual(no-parent)-14-14-00UTC-6762-a_simple_framew.pdf" TargetMode="Externa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s://icml.cc/media/Slides/icml/2020/virtual(no-parent)-14-14-00UTC-6762-a_simple_framew.pdf"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ankeshanand.com/blog/2020/01/26/contrative-self-supervised-learning.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icml.cc/media/Slides/icml/2020/virtual(no-parent)-14-14-00UTC-6762-a_simple_framew.pdf" TargetMode="Externa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icml.cc/media/Slides/icml/2020/virtual(no-parent)-14-14-00UTC-6762-a_simple_framew.pdf"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hyperlink" Target="https://ai.googleblog.com/2020/04/advancing-self-supervised-and-semi.html" TargetMode="Externa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Woman on tablet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35000"/>
            <a:extLst>
              <a:ext uri="{28A0092B-C50C-407E-A947-70E740481C1C}">
                <a14:useLocalDpi xmlns:a14="http://schemas.microsoft.com/office/drawing/2010/main"/>
              </a:ext>
            </a:extLst>
          </a:blip>
          <a:srcRect l="4632" r="4632"/>
          <a:stretch/>
        </p:blipFill>
        <p:spPr>
          <a:xfrm>
            <a:off x="6718754" y="5758568"/>
            <a:ext cx="177345" cy="109990"/>
          </a:xfrm>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1535033"/>
            <a:ext cx="4179376" cy="2387600"/>
          </a:xfrm>
        </p:spPr>
        <p:txBody>
          <a:bodyPr>
            <a:noAutofit/>
          </a:bodyPr>
          <a:lstStyle/>
          <a:p>
            <a:r>
              <a:rPr lang="en-GB" sz="2400" cap="none" dirty="0">
                <a:latin typeface="+mn-lt"/>
              </a:rPr>
              <a:t>A Simple Framework for Contrastive Learning of Visual Representations</a:t>
            </a:r>
            <a:endParaRPr lang="en-US" sz="2400" cap="none" dirty="0">
              <a:latin typeface="+mn-lt"/>
            </a:endParaRPr>
          </a:p>
        </p:txBody>
      </p:sp>
      <p:pic>
        <p:nvPicPr>
          <p:cNvPr id="9" name="Google Shape;141;p21">
            <a:extLst>
              <a:ext uri="{FF2B5EF4-FFF2-40B4-BE49-F238E27FC236}">
                <a16:creationId xmlns:a16="http://schemas.microsoft.com/office/drawing/2014/main" id="{1DC2BF4F-1BD0-48E7-A055-B113F205DBD9}"/>
              </a:ext>
            </a:extLst>
          </p:cNvPr>
          <p:cNvPicPr preferRelativeResize="0"/>
          <p:nvPr/>
        </p:nvPicPr>
        <p:blipFill>
          <a:blip r:embed="rId3">
            <a:alphaModFix/>
          </a:blip>
          <a:stretch>
            <a:fillRect/>
          </a:stretch>
        </p:blipFill>
        <p:spPr>
          <a:xfrm>
            <a:off x="6603741" y="1295401"/>
            <a:ext cx="4186748" cy="4790758"/>
          </a:xfrm>
          <a:prstGeom prst="rect">
            <a:avLst/>
          </a:prstGeom>
          <a:noFill/>
          <a:ln>
            <a:noFill/>
          </a:ln>
        </p:spPr>
      </p:pic>
      <p:sp>
        <p:nvSpPr>
          <p:cNvPr id="15" name="Text Placeholder 3">
            <a:extLst>
              <a:ext uri="{FF2B5EF4-FFF2-40B4-BE49-F238E27FC236}">
                <a16:creationId xmlns:a16="http://schemas.microsoft.com/office/drawing/2014/main" id="{8394B5D7-B561-4E2E-8DC5-9C0A9C97B14F}"/>
              </a:ext>
            </a:extLst>
          </p:cNvPr>
          <p:cNvSpPr txBox="1">
            <a:spLocks/>
          </p:cNvSpPr>
          <p:nvPr/>
        </p:nvSpPr>
        <p:spPr>
          <a:xfrm>
            <a:off x="1975127" y="5594772"/>
            <a:ext cx="1126213" cy="437582"/>
          </a:xfrm>
          <a:prstGeom prst="rect">
            <a:avLst/>
          </a:prstGeom>
        </p:spPr>
        <p:txBody>
          <a:bodyPr vert="horz" lIns="0" tIns="45720" rIns="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mj-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j-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j-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j-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b="1" dirty="0">
                <a:solidFill>
                  <a:schemeClr val="bg1"/>
                </a:solidFill>
                <a:latin typeface="+mn-lt"/>
                <a:hlinkClick r:id="rId4">
                  <a:extLst>
                    <a:ext uri="{A12FA001-AC4F-418D-AE19-62706E023703}">
                      <ahyp:hlinkClr xmlns:ahyp="http://schemas.microsoft.com/office/drawing/2018/hyperlinkcolor" val="tx"/>
                    </a:ext>
                  </a:extLst>
                </a:hlinkClick>
              </a:rPr>
              <a:t>Kartik Sachdev</a:t>
            </a:r>
            <a:endParaRPr lang="en-DE" sz="1200" b="1" dirty="0">
              <a:solidFill>
                <a:schemeClr val="bg1"/>
              </a:solidFill>
              <a:latin typeface="+mn-lt"/>
            </a:endParaRPr>
          </a:p>
        </p:txBody>
      </p:sp>
      <p:pic>
        <p:nvPicPr>
          <p:cNvPr id="21" name="Picture 20" descr="Icon&#10;&#10;Description automatically generated">
            <a:extLst>
              <a:ext uri="{FF2B5EF4-FFF2-40B4-BE49-F238E27FC236}">
                <a16:creationId xmlns:a16="http://schemas.microsoft.com/office/drawing/2014/main" id="{5106385E-C4DB-4CE2-8397-9F762AF8E3AE}"/>
              </a:ext>
            </a:extLst>
          </p:cNvPr>
          <p:cNvPicPr>
            <a:picLocks noChangeAspect="1"/>
          </p:cNvPicPr>
          <p:nvPr/>
        </p:nvPicPr>
        <p:blipFill>
          <a:blip r:embed="rId5"/>
          <a:stretch>
            <a:fillRect/>
          </a:stretch>
        </p:blipFill>
        <p:spPr>
          <a:xfrm>
            <a:off x="1669587" y="5718930"/>
            <a:ext cx="166026" cy="166026"/>
          </a:xfrm>
          <a:prstGeom prst="rect">
            <a:avLst/>
          </a:prstGeom>
        </p:spPr>
      </p:pic>
      <p:sp>
        <p:nvSpPr>
          <p:cNvPr id="23" name="Text Placeholder 22">
            <a:extLst>
              <a:ext uri="{FF2B5EF4-FFF2-40B4-BE49-F238E27FC236}">
                <a16:creationId xmlns:a16="http://schemas.microsoft.com/office/drawing/2014/main" id="{48D5CB91-9597-4493-B212-83F5DB2D56AB}"/>
              </a:ext>
            </a:extLst>
          </p:cNvPr>
          <p:cNvSpPr>
            <a:spLocks noGrp="1"/>
          </p:cNvSpPr>
          <p:nvPr>
            <p:ph type="body" idx="13"/>
          </p:nvPr>
        </p:nvSpPr>
        <p:spPr>
          <a:xfrm>
            <a:off x="1524001" y="4116525"/>
            <a:ext cx="4064259" cy="773609"/>
          </a:xfrm>
        </p:spPr>
        <p:txBody>
          <a:bodyPr>
            <a:normAutofit/>
          </a:bodyPr>
          <a:lstStyle/>
          <a:p>
            <a:r>
              <a:rPr lang="en-GB" sz="1200" cap="none" spc="0" dirty="0">
                <a:latin typeface="+mn-lt"/>
              </a:rPr>
              <a:t>Chen Ting, et al. </a:t>
            </a:r>
          </a:p>
          <a:p>
            <a:r>
              <a:rPr lang="en-GB" sz="1200" cap="none" spc="0" dirty="0">
                <a:latin typeface="+mn-lt"/>
              </a:rPr>
              <a:t>(Proceedings of the 37</a:t>
            </a:r>
            <a:r>
              <a:rPr lang="en-GB" sz="1200" cap="none" spc="0" baseline="30000" dirty="0">
                <a:latin typeface="+mn-lt"/>
              </a:rPr>
              <a:t>th</a:t>
            </a:r>
            <a:r>
              <a:rPr lang="en-GB" sz="1200" cap="none" spc="0" dirty="0">
                <a:latin typeface="+mn-lt"/>
              </a:rPr>
              <a:t>  International Conference on Machine Learning, Vienna, Austria, PMLR 119, 2020.)</a:t>
            </a:r>
          </a:p>
          <a:p>
            <a:endParaRPr lang="en-DE" sz="1200" cap="none" spc="0" dirty="0">
              <a:latin typeface="+mn-lt"/>
            </a:endParaRP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BC782703-1793-410D-B7B7-A0B1C1243F90}"/>
              </a:ext>
            </a:extLst>
          </p:cNvPr>
          <p:cNvSpPr>
            <a:spLocks noGrp="1"/>
          </p:cNvSpPr>
          <p:nvPr>
            <p:ph type="sldNum" sz="quarter" idx="12"/>
          </p:nvPr>
        </p:nvSpPr>
        <p:spPr/>
        <p:txBody>
          <a:bodyPr/>
          <a:lstStyle/>
          <a:p>
            <a:fld id="{31FEFF75-79D2-EE46-877B-299D1510E681}" type="slidenum">
              <a:rPr lang="en-US" smtClean="0"/>
              <a:t>10</a:t>
            </a:fld>
            <a:endParaRPr lang="en-US" dirty="0"/>
          </a:p>
        </p:txBody>
      </p:sp>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r>
              <a:rPr lang="en-US"/>
              <a:t>Implementation details</a:t>
            </a:r>
            <a:endParaRPr lang="en-US" dirty="0"/>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sz="quarter" idx="3"/>
          </p:nvPr>
        </p:nvSpPr>
        <p:spPr>
          <a:xfrm>
            <a:off x="1589222" y="1580467"/>
            <a:ext cx="4582978" cy="1445910"/>
          </a:xfrm>
        </p:spPr>
        <p:txBody>
          <a:bodyPr anchor="t">
            <a:normAutofit/>
          </a:bodyPr>
          <a:lstStyle/>
          <a:p>
            <a:pPr lvl="0"/>
            <a:r>
              <a:rPr lang="en-US" sz="1800" u="sng">
                <a:latin typeface="Calibri Light (Headings)"/>
              </a:rPr>
              <a:t>Network</a:t>
            </a:r>
            <a:endParaRPr lang="en-US" sz="2400" u="sng">
              <a:latin typeface="Calibri Light (Headings)"/>
            </a:endParaRPr>
          </a:p>
          <a:p>
            <a:pPr marL="285750" lvl="0" indent="-285750">
              <a:buFont typeface="Arial" panose="020B0604020202020204" pitchFamily="34" charset="0"/>
              <a:buChar char="•"/>
            </a:pPr>
            <a:r>
              <a:rPr lang="en-GB" sz="1400" b="0">
                <a:latin typeface="Calibri Light (Headings)"/>
              </a:rPr>
              <a:t>Base encoder: ResNet-50</a:t>
            </a:r>
          </a:p>
          <a:p>
            <a:pPr marL="285750" lvl="0" indent="-285750">
              <a:buFont typeface="Arial" panose="020B0604020202020204" pitchFamily="34" charset="0"/>
              <a:buChar char="•"/>
            </a:pPr>
            <a:r>
              <a:rPr lang="en-GB" sz="1400" b="0">
                <a:latin typeface="Calibri Light (Headings)"/>
              </a:rPr>
              <a:t>Projection head: 2-layer MLP head</a:t>
            </a:r>
          </a:p>
          <a:p>
            <a:pPr marL="285750" lvl="0" indent="-285750">
              <a:buFont typeface="Arial" panose="020B0604020202020204" pitchFamily="34" charset="0"/>
              <a:buChar char="•"/>
            </a:pPr>
            <a:r>
              <a:rPr lang="en-GB" sz="1400" b="0">
                <a:latin typeface="Calibri Light (Headings)"/>
              </a:rPr>
              <a:t>128-dimensional latent space</a:t>
            </a:r>
          </a:p>
          <a:p>
            <a:pPr lvl="0"/>
            <a:endParaRPr lang="en-US" sz="2400" dirty="0">
              <a:latin typeface="Calibri Light (Headings)"/>
            </a:endParaRPr>
          </a:p>
        </p:txBody>
      </p:sp>
      <p:sp>
        <p:nvSpPr>
          <p:cNvPr id="9" name="Text Placeholder 16">
            <a:extLst>
              <a:ext uri="{FF2B5EF4-FFF2-40B4-BE49-F238E27FC236}">
                <a16:creationId xmlns:a16="http://schemas.microsoft.com/office/drawing/2014/main" id="{20262ED6-F846-4F1F-8F6C-B238D0F8BAA2}"/>
              </a:ext>
            </a:extLst>
          </p:cNvPr>
          <p:cNvSpPr txBox="1">
            <a:spLocks/>
          </p:cNvSpPr>
          <p:nvPr/>
        </p:nvSpPr>
        <p:spPr>
          <a:xfrm>
            <a:off x="1589222" y="3264648"/>
            <a:ext cx="4582978" cy="1445910"/>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u="sng" dirty="0">
                <a:latin typeface="Calibri Light (Headings)"/>
              </a:rPr>
              <a:t>Optimizer</a:t>
            </a:r>
            <a:endParaRPr lang="en-US" sz="2400" u="sng" dirty="0">
              <a:latin typeface="Calibri Light (Headings)"/>
            </a:endParaRPr>
          </a:p>
          <a:p>
            <a:pPr marL="285750" indent="-285750">
              <a:buFont typeface="Arial" panose="020B0604020202020204" pitchFamily="34" charset="0"/>
              <a:buChar char="•"/>
            </a:pPr>
            <a:r>
              <a:rPr lang="en-GB" sz="1400" b="0" dirty="0">
                <a:latin typeface="Calibri Light (Headings)"/>
              </a:rPr>
              <a:t>LARS (Layer-wise Adaptive Rate Scaling) optimizer </a:t>
            </a:r>
          </a:p>
          <a:p>
            <a:pPr marL="285750" indent="-285750">
              <a:buFont typeface="Arial" panose="020B0604020202020204" pitchFamily="34" charset="0"/>
              <a:buChar char="•"/>
            </a:pPr>
            <a:r>
              <a:rPr lang="en-GB" sz="1400" b="0" dirty="0">
                <a:latin typeface="Calibri Light (Headings)"/>
              </a:rPr>
              <a:t>SGD/Momentum may be unstable for large batch sizes</a:t>
            </a:r>
          </a:p>
          <a:p>
            <a:pPr marL="285750" indent="-285750">
              <a:buFont typeface="Arial" panose="020B0604020202020204" pitchFamily="34" charset="0"/>
              <a:buChar char="•"/>
            </a:pPr>
            <a:r>
              <a:rPr lang="en-GB" sz="1400" b="0" dirty="0">
                <a:latin typeface="Calibri Light (Headings)"/>
              </a:rPr>
              <a:t>Linear warmup for 10 epochs and decay LR with cosine decay schedule without restarts</a:t>
            </a:r>
          </a:p>
          <a:p>
            <a:endParaRPr lang="en-US" sz="2400" dirty="0">
              <a:latin typeface="Calibri Light (Headings)"/>
            </a:endParaRPr>
          </a:p>
        </p:txBody>
      </p:sp>
      <p:sp>
        <p:nvSpPr>
          <p:cNvPr id="10" name="Text Placeholder 16">
            <a:extLst>
              <a:ext uri="{FF2B5EF4-FFF2-40B4-BE49-F238E27FC236}">
                <a16:creationId xmlns:a16="http://schemas.microsoft.com/office/drawing/2014/main" id="{C151DE10-81E8-42BD-891F-00AFF68473CC}"/>
              </a:ext>
            </a:extLst>
          </p:cNvPr>
          <p:cNvSpPr txBox="1">
            <a:spLocks/>
          </p:cNvSpPr>
          <p:nvPr/>
        </p:nvSpPr>
        <p:spPr>
          <a:xfrm>
            <a:off x="6799397" y="1580467"/>
            <a:ext cx="4582978" cy="1900329"/>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u="sng" dirty="0">
                <a:latin typeface="Calibri Light (Headings)"/>
              </a:rPr>
              <a:t>Batch size</a:t>
            </a:r>
          </a:p>
          <a:p>
            <a:pPr marL="285750" indent="-285750">
              <a:buFont typeface="Arial" panose="020B0604020202020204" pitchFamily="34" charset="0"/>
              <a:buChar char="•"/>
            </a:pPr>
            <a:r>
              <a:rPr lang="en-GB" sz="1400" b="0" dirty="0">
                <a:latin typeface="Calibri Light (Headings)"/>
              </a:rPr>
              <a:t>256-8192 </a:t>
            </a:r>
          </a:p>
          <a:p>
            <a:pPr marL="285750" indent="-285750">
              <a:buFont typeface="Arial" panose="020B0604020202020204" pitchFamily="34" charset="0"/>
              <a:buChar char="•"/>
            </a:pPr>
            <a:r>
              <a:rPr lang="en-GB" sz="1400" b="0" dirty="0">
                <a:latin typeface="Calibri Light (Headings)"/>
              </a:rPr>
              <a:t>Batch size of 8192 gives 16382 negative examples per positive pair from both augmentation views </a:t>
            </a:r>
          </a:p>
          <a:p>
            <a:pPr marL="285750" indent="-285750">
              <a:buFont typeface="Arial" panose="020B0604020202020204" pitchFamily="34" charset="0"/>
              <a:buChar char="•"/>
            </a:pPr>
            <a:r>
              <a:rPr lang="en-GB" sz="1400" b="0" dirty="0">
                <a:latin typeface="Calibri Light (Headings)"/>
              </a:rPr>
              <a:t>No memory bank</a:t>
            </a:r>
          </a:p>
        </p:txBody>
      </p:sp>
      <p:pic>
        <p:nvPicPr>
          <p:cNvPr id="15" name="Google Shape;234;p29">
            <a:extLst>
              <a:ext uri="{FF2B5EF4-FFF2-40B4-BE49-F238E27FC236}">
                <a16:creationId xmlns:a16="http://schemas.microsoft.com/office/drawing/2014/main" id="{21DE4883-3663-4B12-A801-4B00CF11ACC2}"/>
              </a:ext>
            </a:extLst>
          </p:cNvPr>
          <p:cNvPicPr preferRelativeResize="0">
            <a:picLocks noChangeAspect="1"/>
          </p:cNvPicPr>
          <p:nvPr/>
        </p:nvPicPr>
        <p:blipFill>
          <a:blip r:embed="rId4">
            <a:alphaModFix/>
          </a:blip>
          <a:stretch>
            <a:fillRect/>
          </a:stretch>
        </p:blipFill>
        <p:spPr>
          <a:xfrm>
            <a:off x="1974709" y="4966575"/>
            <a:ext cx="3104974" cy="1508570"/>
          </a:xfrm>
          <a:prstGeom prst="rect">
            <a:avLst/>
          </a:prstGeom>
          <a:noFill/>
          <a:ln>
            <a:noFill/>
          </a:ln>
        </p:spPr>
      </p:pic>
      <p:pic>
        <p:nvPicPr>
          <p:cNvPr id="18" name="Google Shape;212;p29">
            <a:extLst>
              <a:ext uri="{FF2B5EF4-FFF2-40B4-BE49-F238E27FC236}">
                <a16:creationId xmlns:a16="http://schemas.microsoft.com/office/drawing/2014/main" id="{E08CB5BB-97B9-4ABC-A01E-F2635F77A1FA}"/>
              </a:ext>
            </a:extLst>
          </p:cNvPr>
          <p:cNvPicPr preferRelativeResize="0">
            <a:picLocks noChangeAspect="1"/>
          </p:cNvPicPr>
          <p:nvPr/>
        </p:nvPicPr>
        <p:blipFill>
          <a:blip r:embed="rId5">
            <a:alphaModFix/>
          </a:blip>
          <a:stretch>
            <a:fillRect/>
          </a:stretch>
        </p:blipFill>
        <p:spPr>
          <a:xfrm rot="-5400000">
            <a:off x="8278380" y="4130254"/>
            <a:ext cx="1289460" cy="2962102"/>
          </a:xfrm>
          <a:prstGeom prst="rect">
            <a:avLst/>
          </a:prstGeom>
          <a:noFill/>
          <a:ln>
            <a:noFill/>
          </a:ln>
        </p:spPr>
      </p:pic>
      <p:sp>
        <p:nvSpPr>
          <p:cNvPr id="19" name="Text Placeholder 16">
            <a:extLst>
              <a:ext uri="{FF2B5EF4-FFF2-40B4-BE49-F238E27FC236}">
                <a16:creationId xmlns:a16="http://schemas.microsoft.com/office/drawing/2014/main" id="{0CE5BE18-B798-48EF-8920-94E7F8C7255F}"/>
              </a:ext>
            </a:extLst>
          </p:cNvPr>
          <p:cNvSpPr txBox="1">
            <a:spLocks/>
          </p:cNvSpPr>
          <p:nvPr/>
        </p:nvSpPr>
        <p:spPr>
          <a:xfrm>
            <a:off x="6799397" y="3264648"/>
            <a:ext cx="4582978" cy="1445910"/>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u="sng" dirty="0">
                <a:latin typeface="Calibri Light (Headings)"/>
              </a:rPr>
              <a:t>Others</a:t>
            </a:r>
            <a:endParaRPr lang="en-US" sz="2400" u="sng" dirty="0">
              <a:latin typeface="Calibri Light (Headings)"/>
            </a:endParaRPr>
          </a:p>
          <a:p>
            <a:pPr marL="285750" indent="-285750">
              <a:buFont typeface="Arial" panose="020B0604020202020204" pitchFamily="34" charset="0"/>
              <a:buChar char="•"/>
            </a:pPr>
            <a:r>
              <a:rPr lang="en-GB" sz="1400" b="0" dirty="0">
                <a:latin typeface="Calibri Light (Headings)"/>
              </a:rPr>
              <a:t>Epochs: 100, 200, 400, 800</a:t>
            </a:r>
          </a:p>
          <a:p>
            <a:pPr marL="285750" indent="-285750">
              <a:buFont typeface="Arial" panose="020B0604020202020204" pitchFamily="34" charset="0"/>
              <a:buChar char="•"/>
            </a:pPr>
            <a:r>
              <a:rPr lang="en-GB" sz="1400" b="0" dirty="0">
                <a:latin typeface="Calibri Light (Headings)"/>
              </a:rPr>
              <a:t>Global Batch Normalization</a:t>
            </a:r>
          </a:p>
          <a:p>
            <a:pPr marL="285750" indent="-285750">
              <a:buFont typeface="Arial" panose="020B0604020202020204" pitchFamily="34" charset="0"/>
              <a:buChar char="•"/>
            </a:pPr>
            <a:r>
              <a:rPr lang="en-GB" sz="1400" b="0" dirty="0">
                <a:latin typeface="Calibri Light (Headings)"/>
              </a:rPr>
              <a:t>Cloud TPUs using 32 to 128 cores</a:t>
            </a:r>
          </a:p>
          <a:p>
            <a:pPr marL="285750" indent="-285750">
              <a:buFont typeface="Arial" panose="020B0604020202020204" pitchFamily="34" charset="0"/>
              <a:buChar char="•"/>
            </a:pPr>
            <a:r>
              <a:rPr lang="en-GB" sz="1400" b="0" dirty="0">
                <a:latin typeface="Calibri Light (Headings)"/>
              </a:rPr>
              <a:t>Dataset: ImageNet ILSVRC-2012</a:t>
            </a:r>
          </a:p>
          <a:p>
            <a:endParaRPr lang="en-US" sz="2400" dirty="0">
              <a:latin typeface="Calibri Light (Headings)"/>
            </a:endParaRPr>
          </a:p>
        </p:txBody>
      </p:sp>
    </p:spTree>
    <p:extLst>
      <p:ext uri="{BB962C8B-B14F-4D97-AF65-F5344CB8AC3E}">
        <p14:creationId xmlns:p14="http://schemas.microsoft.com/office/powerpoint/2010/main" val="3843284552"/>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6B76BA-829F-4359-B789-4B7BE6ABD625}"/>
              </a:ext>
            </a:extLst>
          </p:cNvPr>
          <p:cNvSpPr>
            <a:spLocks noGrp="1"/>
          </p:cNvSpPr>
          <p:nvPr>
            <p:ph type="sldNum" sz="quarter" idx="12"/>
          </p:nvPr>
        </p:nvSpPr>
        <p:spPr/>
        <p:txBody>
          <a:bodyPr/>
          <a:lstStyle/>
          <a:p>
            <a:fld id="{31FEFF75-79D2-EE46-877B-299D1510E681}" type="slidenum">
              <a:rPr lang="en-US" smtClean="0"/>
              <a:t>11</a:t>
            </a:fld>
            <a:endParaRPr lang="en-US" dirty="0"/>
          </a:p>
        </p:txBody>
      </p:sp>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r>
              <a:rPr lang="en-US"/>
              <a:t>Key Findings</a:t>
            </a:r>
            <a:endParaRPr lang="en-US" dirty="0"/>
          </a:p>
        </p:txBody>
      </p:sp>
      <p:sp>
        <p:nvSpPr>
          <p:cNvPr id="11" name="Google Shape;68;p14">
            <a:extLst>
              <a:ext uri="{FF2B5EF4-FFF2-40B4-BE49-F238E27FC236}">
                <a16:creationId xmlns:a16="http://schemas.microsoft.com/office/drawing/2014/main" id="{884386D0-0940-44B1-8E94-98B8BEEDFCCE}"/>
              </a:ext>
            </a:extLst>
          </p:cNvPr>
          <p:cNvSpPr txBox="1"/>
          <p:nvPr/>
        </p:nvSpPr>
        <p:spPr>
          <a:xfrm>
            <a:off x="1744124" y="1488867"/>
            <a:ext cx="10017566" cy="4755118"/>
          </a:xfrm>
          <a:prstGeom prst="rect">
            <a:avLst/>
          </a:prstGeom>
          <a:noFill/>
          <a:ln>
            <a:noFill/>
          </a:ln>
        </p:spPr>
        <p:txBody>
          <a:bodyPr spcFirstLastPara="1" wrap="square" lIns="91425" tIns="91425" rIns="91425" bIns="91425" anchor="t" anchorCtr="0">
            <a:spAutoFit/>
          </a:bodyPr>
          <a:lstStyle/>
          <a:p>
            <a:pPr marL="120650">
              <a:lnSpc>
                <a:spcPct val="150000"/>
              </a:lnSpc>
              <a:buClr>
                <a:schemeClr val="dk1"/>
              </a:buClr>
              <a:buSzPts val="1700"/>
            </a:pPr>
            <a:r>
              <a:rPr lang="en-GB" b="1" dirty="0">
                <a:solidFill>
                  <a:schemeClr val="dk1"/>
                </a:solidFill>
                <a:latin typeface="+mj-lt"/>
              </a:rPr>
              <a:t>Loss function</a:t>
            </a:r>
            <a:r>
              <a:rPr lang="en-GB" dirty="0">
                <a:solidFill>
                  <a:schemeClr val="dk1"/>
                </a:solidFill>
                <a:latin typeface="+mj-lt"/>
              </a:rPr>
              <a:t>: Representation learning with contrastive cross entropy loss benefits from normalized embeddings and an appropriately adjusted temperature parameter.</a:t>
            </a:r>
          </a:p>
          <a:p>
            <a:pPr marL="120650" lvl="0" algn="l" rtl="0">
              <a:lnSpc>
                <a:spcPct val="150000"/>
              </a:lnSpc>
              <a:spcBef>
                <a:spcPts val="0"/>
              </a:spcBef>
              <a:spcAft>
                <a:spcPts val="0"/>
              </a:spcAft>
              <a:buClr>
                <a:schemeClr val="dk1"/>
              </a:buClr>
              <a:buSzPts val="1700"/>
            </a:pPr>
            <a:endParaRPr lang="en-GB" b="1" dirty="0">
              <a:solidFill>
                <a:schemeClr val="dk1"/>
              </a:solidFill>
              <a:latin typeface="+mj-lt"/>
            </a:endParaRPr>
          </a:p>
          <a:p>
            <a:pPr marL="120650" lvl="0" algn="l" rtl="0">
              <a:lnSpc>
                <a:spcPct val="150000"/>
              </a:lnSpc>
              <a:spcBef>
                <a:spcPts val="0"/>
              </a:spcBef>
              <a:spcAft>
                <a:spcPts val="0"/>
              </a:spcAft>
              <a:buClr>
                <a:schemeClr val="dk1"/>
              </a:buClr>
              <a:buSzPts val="1700"/>
            </a:pPr>
            <a:r>
              <a:rPr lang="en-GB" b="1" dirty="0">
                <a:solidFill>
                  <a:schemeClr val="dk1"/>
                </a:solidFill>
                <a:latin typeface="+mj-lt"/>
              </a:rPr>
              <a:t>Data Augmentation</a:t>
            </a:r>
            <a:r>
              <a:rPr lang="en-GB" dirty="0">
                <a:solidFill>
                  <a:schemeClr val="dk1"/>
                </a:solidFill>
                <a:latin typeface="+mj-lt"/>
              </a:rPr>
              <a:t>: Composition of multiple data augmentation operations is crucial in defining the contrastive prediction tasks that yield effective representations.</a:t>
            </a:r>
          </a:p>
          <a:p>
            <a:pPr marL="120650" lvl="0" algn="l" rtl="0">
              <a:lnSpc>
                <a:spcPct val="150000"/>
              </a:lnSpc>
              <a:spcBef>
                <a:spcPts val="0"/>
              </a:spcBef>
              <a:spcAft>
                <a:spcPts val="0"/>
              </a:spcAft>
              <a:buClr>
                <a:schemeClr val="dk1"/>
              </a:buClr>
              <a:buSzPts val="1700"/>
            </a:pPr>
            <a:endParaRPr lang="en-GB" dirty="0">
              <a:solidFill>
                <a:schemeClr val="dk1"/>
              </a:solidFill>
              <a:latin typeface="+mj-lt"/>
            </a:endParaRPr>
          </a:p>
          <a:p>
            <a:pPr marL="120650" lvl="0" algn="l" rtl="0">
              <a:lnSpc>
                <a:spcPct val="150000"/>
              </a:lnSpc>
              <a:spcBef>
                <a:spcPts val="0"/>
              </a:spcBef>
              <a:spcAft>
                <a:spcPts val="0"/>
              </a:spcAft>
              <a:buClr>
                <a:schemeClr val="dk1"/>
              </a:buClr>
              <a:buSzPts val="1700"/>
            </a:pPr>
            <a:r>
              <a:rPr lang="en-GB" b="1" dirty="0">
                <a:latin typeface="+mj-lt"/>
                <a:ea typeface="Google Sans"/>
                <a:cs typeface="Google Sans"/>
                <a:sym typeface="Google Sans"/>
              </a:rPr>
              <a:t>Projection head</a:t>
            </a:r>
            <a:r>
              <a:rPr lang="en-GB" dirty="0">
                <a:latin typeface="+mj-lt"/>
                <a:ea typeface="Google Sans"/>
                <a:cs typeface="Google Sans"/>
                <a:sym typeface="Google Sans"/>
              </a:rPr>
              <a:t>: </a:t>
            </a:r>
            <a:r>
              <a:rPr lang="en-GB" dirty="0">
                <a:solidFill>
                  <a:schemeClr val="dk1"/>
                </a:solidFill>
                <a:latin typeface="+mj-lt"/>
              </a:rPr>
              <a:t>Learnable nonlinear transformation between the representation and the contrastive loss substantially improves the quality of the learned representations</a:t>
            </a:r>
          </a:p>
          <a:p>
            <a:pPr marL="120650" lvl="0" algn="l" rtl="0">
              <a:lnSpc>
                <a:spcPct val="150000"/>
              </a:lnSpc>
              <a:spcBef>
                <a:spcPts val="0"/>
              </a:spcBef>
              <a:spcAft>
                <a:spcPts val="0"/>
              </a:spcAft>
              <a:buClr>
                <a:schemeClr val="dk1"/>
              </a:buClr>
              <a:buSzPts val="1700"/>
            </a:pPr>
            <a:endParaRPr lang="en-GB" dirty="0">
              <a:solidFill>
                <a:schemeClr val="dk1"/>
              </a:solidFill>
              <a:latin typeface="+mj-lt"/>
            </a:endParaRPr>
          </a:p>
          <a:p>
            <a:pPr marL="120650" lvl="0" algn="l" rtl="0">
              <a:lnSpc>
                <a:spcPct val="150000"/>
              </a:lnSpc>
              <a:spcBef>
                <a:spcPts val="0"/>
              </a:spcBef>
              <a:spcAft>
                <a:spcPts val="0"/>
              </a:spcAft>
              <a:buClr>
                <a:schemeClr val="dk1"/>
              </a:buClr>
              <a:buSzPts val="1700"/>
            </a:pPr>
            <a:r>
              <a:rPr lang="en-GB" b="1" dirty="0">
                <a:solidFill>
                  <a:schemeClr val="dk1"/>
                </a:solidFill>
                <a:latin typeface="+mj-lt"/>
              </a:rPr>
              <a:t>Batch Size &amp; Epochs</a:t>
            </a:r>
            <a:r>
              <a:rPr lang="en-GB" dirty="0">
                <a:solidFill>
                  <a:schemeClr val="dk1"/>
                </a:solidFill>
                <a:latin typeface="+mj-lt"/>
              </a:rPr>
              <a:t>: Contrastive learning benefits from larger batch sizes and longer training compared to its supervised counterpart.</a:t>
            </a:r>
          </a:p>
        </p:txBody>
      </p:sp>
    </p:spTree>
    <p:extLst>
      <p:ext uri="{BB962C8B-B14F-4D97-AF65-F5344CB8AC3E}">
        <p14:creationId xmlns:p14="http://schemas.microsoft.com/office/powerpoint/2010/main" val="1619161279"/>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830CC5F-2D4D-4915-B235-D8F80BF4F878}"/>
              </a:ext>
            </a:extLst>
          </p:cNvPr>
          <p:cNvSpPr>
            <a:spLocks noGrp="1"/>
          </p:cNvSpPr>
          <p:nvPr>
            <p:ph type="pic" sz="quarter" idx="10"/>
          </p:nvPr>
        </p:nvSpPr>
        <p:spPr>
          <a:xfrm>
            <a:off x="1124486" y="0"/>
            <a:ext cx="11067514" cy="6857999"/>
          </a:xfrm>
        </p:spPr>
      </p:sp>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23998" y="5286196"/>
            <a:ext cx="5626102" cy="1228904"/>
          </a:xfrm>
        </p:spPr>
        <p:txBody>
          <a:bodyPr>
            <a:normAutofit/>
          </a:bodyPr>
          <a:lstStyle/>
          <a:p>
            <a:r>
              <a:rPr lang="en-US">
                <a:solidFill>
                  <a:schemeClr val="bg1"/>
                </a:solidFill>
              </a:rPr>
              <a:t>Mathematical notation, Intuition</a:t>
            </a:r>
            <a:r>
              <a:rPr lang="en-US"/>
              <a:t>  </a:t>
            </a:r>
          </a:p>
          <a:p>
            <a:r>
              <a:rPr lang="en-US"/>
              <a:t>&amp; </a:t>
            </a:r>
            <a:r>
              <a:rPr lang="en-US">
                <a:solidFill>
                  <a:schemeClr val="bg1"/>
                </a:solidFill>
              </a:rPr>
              <a:t>Parameters</a:t>
            </a:r>
            <a:endParaRPr lang="en-US" dirty="0">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2715790"/>
            <a:ext cx="8448675" cy="2387600"/>
          </a:xfrm>
        </p:spPr>
        <p:txBody>
          <a:bodyPr>
            <a:normAutofit/>
          </a:bodyPr>
          <a:lstStyle/>
          <a:p>
            <a:r>
              <a:rPr lang="en-US" cap="none">
                <a:solidFill>
                  <a:schemeClr val="bg1"/>
                </a:solidFill>
              </a:rPr>
              <a:t>Contrastive Loss function</a:t>
            </a:r>
            <a:endParaRPr lang="en-US" cap="none" dirty="0">
              <a:solidFill>
                <a:schemeClr val="bg1"/>
              </a:solidFill>
            </a:endParaRPr>
          </a:p>
        </p:txBody>
      </p:sp>
    </p:spTree>
    <p:extLst>
      <p:ext uri="{BB962C8B-B14F-4D97-AF65-F5344CB8AC3E}">
        <p14:creationId xmlns:p14="http://schemas.microsoft.com/office/powerpoint/2010/main" val="7763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a:xfrm>
            <a:off x="1523999" y="7306"/>
            <a:ext cx="10172701" cy="2806512"/>
          </a:xfrm>
        </p:spPr>
        <p:txBody>
          <a:bodyPr>
            <a:normAutofit/>
          </a:bodyPr>
          <a:lstStyle/>
          <a:p>
            <a:br>
              <a:rPr lang="en-GB" sz="3600" cap="none"/>
            </a:br>
            <a:r>
              <a:rPr lang="en-GB" sz="3600" cap="none"/>
              <a:t>NT-Xent (normalized temperature-scaled cross entropy loss)</a:t>
            </a:r>
            <a:br>
              <a:rPr lang="en-GB" sz="3600" cap="none"/>
            </a:br>
            <a:endParaRPr lang="en-GB" sz="3600" cap="none" dirty="0"/>
          </a:p>
        </p:txBody>
      </p:sp>
      <p:pic>
        <p:nvPicPr>
          <p:cNvPr id="6" name="Picture 5">
            <a:extLst>
              <a:ext uri="{FF2B5EF4-FFF2-40B4-BE49-F238E27FC236}">
                <a16:creationId xmlns:a16="http://schemas.microsoft.com/office/drawing/2014/main" id="{EFE735E1-E532-4F58-B823-955FE74B7E27}"/>
              </a:ext>
            </a:extLst>
          </p:cNvPr>
          <p:cNvPicPr>
            <a:picLocks noChangeAspect="1"/>
          </p:cNvPicPr>
          <p:nvPr/>
        </p:nvPicPr>
        <p:blipFill rotWithShape="1">
          <a:blip r:embed="rId2"/>
          <a:srcRect t="10279"/>
          <a:stretch/>
        </p:blipFill>
        <p:spPr>
          <a:xfrm>
            <a:off x="2012832" y="2481007"/>
            <a:ext cx="7499468" cy="1278216"/>
          </a:xfrm>
          <a:prstGeom prst="rect">
            <a:avLst/>
          </a:prstGeom>
        </p:spPr>
      </p:pic>
      <mc:AlternateContent xmlns:mc="http://schemas.openxmlformats.org/markup-compatibility/2006" xmlns:a14="http://schemas.microsoft.com/office/drawing/2010/main">
        <mc:Choice Requires="a14">
          <p:sp>
            <p:nvSpPr>
              <p:cNvPr id="10" name="Google Shape;154;p23">
                <a:extLst>
                  <a:ext uri="{FF2B5EF4-FFF2-40B4-BE49-F238E27FC236}">
                    <a16:creationId xmlns:a16="http://schemas.microsoft.com/office/drawing/2014/main" id="{10C7D2A8-0020-43FD-9D1E-BB1950635E38}"/>
                  </a:ext>
                </a:extLst>
              </p:cNvPr>
              <p:cNvSpPr txBox="1">
                <a:spLocks/>
              </p:cNvSpPr>
              <p:nvPr/>
            </p:nvSpPr>
            <p:spPr>
              <a:xfrm>
                <a:off x="2012832" y="4044182"/>
                <a:ext cx="9377219" cy="10661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None/>
                </a:pPr>
                <a:r>
                  <a:rPr lang="en-GB" dirty="0">
                    <a:solidFill>
                      <a:schemeClr val="tx1"/>
                    </a:solidFill>
                    <a:latin typeface="+mn-lt"/>
                    <a:ea typeface="Google Sans"/>
                    <a:cs typeface="Google Sans"/>
                    <a:sym typeface="Google Sans"/>
                  </a:rPr>
                  <a:t>where, </a:t>
                </a:r>
                <a:endParaRPr lang="en-GB" i="1" dirty="0">
                  <a:solidFill>
                    <a:schemeClr val="tx1"/>
                  </a:solidFill>
                  <a:latin typeface="+mn-lt"/>
                </a:endParaRPr>
              </a:p>
              <a:p>
                <a:pPr marL="0" indent="0">
                  <a:buNone/>
                </a:pPr>
                <a14:m>
                  <m:oMath xmlns:m="http://schemas.openxmlformats.org/officeDocument/2006/math">
                    <m:sSub>
                      <m:sSubPr>
                        <m:ctrlPr>
                          <a:rPr lang="en-DE" i="1">
                            <a:solidFill>
                              <a:schemeClr val="tx1"/>
                            </a:solidFill>
                            <a:latin typeface="Cambria Math" panose="02040503050406030204" pitchFamily="18" charset="0"/>
                          </a:rPr>
                        </m:ctrlPr>
                      </m:sSubPr>
                      <m:e>
                        <m:r>
                          <a:rPr lang="en-DE" i="1">
                            <a:solidFill>
                              <a:schemeClr val="tx1"/>
                            </a:solidFill>
                            <a:latin typeface="Cambria Math" panose="02040503050406030204" pitchFamily="18" charset="0"/>
                          </a:rPr>
                          <m:t>𝟙</m:t>
                        </m:r>
                      </m:e>
                      <m:sub>
                        <m:d>
                          <m:dPr>
                            <m:begChr m:val="["/>
                            <m:endChr m:val="]"/>
                            <m:ctrlPr>
                              <a:rPr lang="en-DE" i="1">
                                <a:solidFill>
                                  <a:schemeClr val="tx1"/>
                                </a:solidFill>
                                <a:latin typeface="Cambria Math" panose="02040503050406030204" pitchFamily="18" charset="0"/>
                              </a:rPr>
                            </m:ctrlPr>
                          </m:dPr>
                          <m:e>
                            <m:r>
                              <a:rPr lang="en-DE" i="1">
                                <a:solidFill>
                                  <a:schemeClr val="tx1"/>
                                </a:solidFill>
                                <a:latin typeface="Cambria Math" panose="02040503050406030204" pitchFamily="18" charset="0"/>
                              </a:rPr>
                              <m:t>𝑘</m:t>
                            </m:r>
                            <m:r>
                              <a:rPr lang="en-GB">
                                <a:solidFill>
                                  <a:schemeClr val="tx1"/>
                                </a:solidFill>
                                <a:latin typeface="Cambria Math" panose="02040503050406030204" pitchFamily="18" charset="0"/>
                              </a:rPr>
                              <m:t>≠</m:t>
                            </m:r>
                            <m:r>
                              <m:rPr>
                                <m:sty m:val="p"/>
                              </m:rPr>
                              <a:rPr lang="en-DE">
                                <a:solidFill>
                                  <a:schemeClr val="tx1"/>
                                </a:solidFill>
                                <a:latin typeface="Cambria Math" panose="02040503050406030204" pitchFamily="18" charset="0"/>
                              </a:rPr>
                              <m:t>i</m:t>
                            </m:r>
                          </m:e>
                        </m:d>
                      </m:sub>
                    </m:sSub>
                    <m:r>
                      <a:rPr lang="en-DE">
                        <a:solidFill>
                          <a:schemeClr val="tx1"/>
                        </a:solidFill>
                        <a:latin typeface="Cambria Math" panose="02040503050406030204" pitchFamily="18" charset="0"/>
                      </a:rPr>
                      <m:t>∈</m:t>
                    </m:r>
                    <m:r>
                      <m:rPr>
                        <m:lit/>
                      </m:rPr>
                      <a:rPr lang="en-DE" i="1">
                        <a:solidFill>
                          <a:schemeClr val="tx1"/>
                        </a:solidFill>
                        <a:latin typeface="Cambria Math" panose="02040503050406030204" pitchFamily="18" charset="0"/>
                      </a:rPr>
                      <m:t>{</m:t>
                    </m:r>
                    <m:r>
                      <a:rPr lang="en-DE" i="1">
                        <a:solidFill>
                          <a:schemeClr val="tx1"/>
                        </a:solidFill>
                        <a:latin typeface="Cambria Math" panose="02040503050406030204" pitchFamily="18" charset="0"/>
                      </a:rPr>
                      <m:t>0,1</m:t>
                    </m:r>
                    <m:r>
                      <m:rPr>
                        <m:lit/>
                      </m:rPr>
                      <a:rPr lang="en-DE" i="1">
                        <a:solidFill>
                          <a:schemeClr val="tx1"/>
                        </a:solidFill>
                        <a:latin typeface="Cambria Math" panose="02040503050406030204" pitchFamily="18" charset="0"/>
                      </a:rPr>
                      <m:t>}</m:t>
                    </m:r>
                  </m:oMath>
                </a14:m>
                <a:r>
                  <a:rPr lang="en-GB" dirty="0">
                    <a:solidFill>
                      <a:schemeClr val="tx1"/>
                    </a:solidFill>
                    <a:latin typeface="+mn-lt"/>
                    <a:ea typeface="Google Sans"/>
                  </a:rPr>
                  <a:t> </a:t>
                </a:r>
                <a:r>
                  <a:rPr lang="en-GB" dirty="0">
                    <a:solidFill>
                      <a:schemeClr val="tx1"/>
                    </a:solidFill>
                    <a:latin typeface="+mn-lt"/>
                    <a:ea typeface="Google Sans"/>
                    <a:cs typeface="Google Sans"/>
                    <a:sym typeface="Google Sans"/>
                  </a:rPr>
                  <a:t>is an indicator function evaluating to 1 </a:t>
                </a:r>
                <a:r>
                  <a:rPr lang="en-GB" dirty="0" err="1">
                    <a:solidFill>
                      <a:schemeClr val="tx1"/>
                    </a:solidFill>
                    <a:latin typeface="+mn-lt"/>
                    <a:ea typeface="Google Sans"/>
                    <a:cs typeface="Google Sans"/>
                    <a:sym typeface="Google Sans"/>
                  </a:rPr>
                  <a:t>iff</a:t>
                </a:r>
                <a:r>
                  <a:rPr lang="en-GB" dirty="0">
                    <a:solidFill>
                      <a:schemeClr val="tx1"/>
                    </a:solidFill>
                    <a:latin typeface="+mn-lt"/>
                    <a:ea typeface="Google Sans"/>
                    <a:cs typeface="Google Sans"/>
                    <a:sym typeface="Google Sans"/>
                  </a:rPr>
                  <a:t> </a:t>
                </a:r>
                <a14:m>
                  <m:oMath xmlns:m="http://schemas.openxmlformats.org/officeDocument/2006/math">
                    <m:r>
                      <a:rPr lang="en-DE" i="1">
                        <a:solidFill>
                          <a:schemeClr val="tx1"/>
                        </a:solidFill>
                        <a:latin typeface="Cambria Math" panose="02040503050406030204" pitchFamily="18" charset="0"/>
                      </a:rPr>
                      <m:t>𝑘</m:t>
                    </m:r>
                    <m:r>
                      <a:rPr lang="en-GB">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𝑖</m:t>
                    </m:r>
                  </m:oMath>
                </a14:m>
                <a:r>
                  <a:rPr lang="en-GB" dirty="0">
                    <a:solidFill>
                      <a:schemeClr val="tx1"/>
                    </a:solidFill>
                    <a:latin typeface="+mn-lt"/>
                    <a:ea typeface="Google Sans"/>
                    <a:cs typeface="Google Sans"/>
                    <a:sym typeface="Google Sans"/>
                  </a:rPr>
                  <a:t> </a:t>
                </a:r>
              </a:p>
              <a:p>
                <a:pPr marL="0" indent="0">
                  <a:buNone/>
                </a:pPr>
                <a14:m>
                  <m:oMath xmlns:m="http://schemas.openxmlformats.org/officeDocument/2006/math">
                    <m:r>
                      <m:rPr>
                        <m:sty m:val="p"/>
                      </m:rPr>
                      <a:rPr lang="en-GB">
                        <a:solidFill>
                          <a:schemeClr val="tx1"/>
                        </a:solidFill>
                        <a:latin typeface="Cambria Math" panose="02040503050406030204" pitchFamily="18" charset="0"/>
                      </a:rPr>
                      <m:t>τ</m:t>
                    </m:r>
                  </m:oMath>
                </a14:m>
                <a:r>
                  <a:rPr lang="en-GB" dirty="0">
                    <a:solidFill>
                      <a:schemeClr val="tx1"/>
                    </a:solidFill>
                    <a:latin typeface="+mn-lt"/>
                    <a:sym typeface="Google Sans"/>
                  </a:rPr>
                  <a:t> denotes a temperature parameter; </a:t>
                </a:r>
                <a:r>
                  <a:rPr lang="en-GB" dirty="0">
                    <a:solidFill>
                      <a:schemeClr val="tx1"/>
                    </a:solidFill>
                    <a:latin typeface="+mn-lt"/>
                    <a:ea typeface="Roboto Slab Light"/>
                    <a:cs typeface="Roboto Slab Light"/>
                    <a:sym typeface="Roboto Slab Light"/>
                  </a:rPr>
                  <a:t>scale the input and widen the range [-1, 1] of cosine similarity</a:t>
                </a:r>
              </a:p>
              <a:p>
                <a:pPr marL="0" indent="0">
                  <a:buNone/>
                </a:pPr>
                <a:endParaRPr lang="en-GB" dirty="0">
                  <a:solidFill>
                    <a:schemeClr val="tx1"/>
                  </a:solidFill>
                  <a:latin typeface="+mn-lt"/>
                  <a:sym typeface="Google Sans"/>
                </a:endParaRPr>
              </a:p>
              <a:p>
                <a:pPr marL="0" indent="0">
                  <a:buNone/>
                </a:pPr>
                <a:r>
                  <a:rPr lang="en-GB" dirty="0">
                    <a:solidFill>
                      <a:schemeClr val="tx1"/>
                    </a:solidFill>
                    <a:latin typeface="+mn-lt"/>
                    <a:sym typeface="Google Sans"/>
                  </a:rPr>
                  <a:t>Similarity function:</a:t>
                </a:r>
                <a:endParaRPr lang="en-DE" dirty="0">
                  <a:solidFill>
                    <a:schemeClr val="tx1"/>
                  </a:solidFill>
                  <a:latin typeface="+mn-lt"/>
                </a:endParaRPr>
              </a:p>
            </p:txBody>
          </p:sp>
        </mc:Choice>
        <mc:Fallback xmlns="">
          <p:sp>
            <p:nvSpPr>
              <p:cNvPr id="10" name="Google Shape;154;p23">
                <a:extLst>
                  <a:ext uri="{FF2B5EF4-FFF2-40B4-BE49-F238E27FC236}">
                    <a16:creationId xmlns:a16="http://schemas.microsoft.com/office/drawing/2014/main" id="{10C7D2A8-0020-43FD-9D1E-BB1950635E38}"/>
                  </a:ext>
                </a:extLst>
              </p:cNvPr>
              <p:cNvSpPr txBox="1">
                <a:spLocks noRot="1" noChangeAspect="1" noMove="1" noResize="1" noEditPoints="1" noAdjustHandles="1" noChangeArrowheads="1" noChangeShapeType="1" noTextEdit="1"/>
              </p:cNvSpPr>
              <p:nvPr/>
            </p:nvSpPr>
            <p:spPr>
              <a:xfrm>
                <a:off x="2012832" y="4044182"/>
                <a:ext cx="9377219" cy="1066145"/>
              </a:xfrm>
              <a:prstGeom prst="rect">
                <a:avLst/>
              </a:prstGeom>
              <a:blipFill>
                <a:blip r:embed="rId3"/>
                <a:stretch>
                  <a:fillRect l="-520" r="-585" b="-70857"/>
                </a:stretch>
              </a:blipFill>
              <a:ln>
                <a:noFill/>
              </a:ln>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FEF7627-C28C-4C7F-A3D3-9813B272166D}"/>
                  </a:ext>
                </a:extLst>
              </p:cNvPr>
              <p:cNvSpPr txBox="1"/>
              <p:nvPr/>
            </p:nvSpPr>
            <p:spPr>
              <a:xfrm>
                <a:off x="4721500" y="5477460"/>
                <a:ext cx="2484100" cy="776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DE" sz="1800" i="1" smtClean="0">
                              <a:solidFill>
                                <a:srgbClr val="836967"/>
                              </a:solidFill>
                              <a:latin typeface="Cambria Math" panose="02040503050406030204" pitchFamily="18" charset="0"/>
                            </a:rPr>
                          </m:ctrlPr>
                        </m:sSubPr>
                        <m:e>
                          <m:r>
                            <a:rPr lang="en-DE" sz="1800" i="1">
                              <a:latin typeface="Cambria Math" panose="02040503050406030204" pitchFamily="18" charset="0"/>
                            </a:rPr>
                            <m:t>𝑆</m:t>
                          </m:r>
                        </m:e>
                        <m:sub>
                          <m:r>
                            <a:rPr lang="en-DE" sz="1800" i="1">
                              <a:latin typeface="Cambria Math" panose="02040503050406030204" pitchFamily="18" charset="0"/>
                            </a:rPr>
                            <m:t>𝑖</m:t>
                          </m:r>
                          <m:r>
                            <a:rPr lang="en-DE" sz="1800" i="0">
                              <a:latin typeface="Cambria Math" panose="02040503050406030204" pitchFamily="18" charset="0"/>
                            </a:rPr>
                            <m:t>,</m:t>
                          </m:r>
                          <m:r>
                            <a:rPr lang="en-DE" sz="1800" i="1">
                              <a:latin typeface="Cambria Math" panose="02040503050406030204" pitchFamily="18" charset="0"/>
                            </a:rPr>
                            <m:t>𝑗</m:t>
                          </m:r>
                        </m:sub>
                      </m:sSub>
                      <m:r>
                        <a:rPr lang="en-DE" sz="1800" i="0">
                          <a:latin typeface="Cambria Math" panose="02040503050406030204" pitchFamily="18" charset="0"/>
                        </a:rPr>
                        <m:t>=</m:t>
                      </m:r>
                      <m:f>
                        <m:fPr>
                          <m:ctrlPr>
                            <a:rPr lang="en-DE" sz="1800" i="1">
                              <a:solidFill>
                                <a:srgbClr val="836967"/>
                              </a:solidFill>
                              <a:latin typeface="Cambria Math" panose="02040503050406030204" pitchFamily="18" charset="0"/>
                            </a:rPr>
                          </m:ctrlPr>
                        </m:fPr>
                        <m:num>
                          <m:sSubSup>
                            <m:sSubSupPr>
                              <m:ctrlPr>
                                <a:rPr lang="en-DE" sz="1800" i="1">
                                  <a:solidFill>
                                    <a:srgbClr val="836967"/>
                                  </a:solidFill>
                                  <a:latin typeface="Cambria Math" panose="02040503050406030204" pitchFamily="18" charset="0"/>
                                </a:rPr>
                              </m:ctrlPr>
                            </m:sSubSupPr>
                            <m:e>
                              <m:r>
                                <a:rPr lang="en-DE" sz="1800" i="1">
                                  <a:latin typeface="Cambria Math" panose="02040503050406030204" pitchFamily="18" charset="0"/>
                                </a:rPr>
                                <m:t>𝑍</m:t>
                              </m:r>
                            </m:e>
                            <m:sub>
                              <m:r>
                                <a:rPr lang="en-DE" sz="1800" i="1">
                                  <a:latin typeface="Cambria Math" panose="02040503050406030204" pitchFamily="18" charset="0"/>
                                </a:rPr>
                                <m:t>𝑖</m:t>
                              </m:r>
                            </m:sub>
                            <m:sup>
                              <m:r>
                                <a:rPr lang="en-DE" sz="1800" i="1">
                                  <a:latin typeface="Cambria Math" panose="02040503050406030204" pitchFamily="18" charset="0"/>
                                </a:rPr>
                                <m:t>𝑇</m:t>
                              </m:r>
                            </m:sup>
                          </m:sSubSup>
                          <m:sSub>
                            <m:sSubPr>
                              <m:ctrlPr>
                                <a:rPr lang="en-DE" sz="1800" i="1">
                                  <a:solidFill>
                                    <a:srgbClr val="836967"/>
                                  </a:solidFill>
                                  <a:latin typeface="Cambria Math" panose="02040503050406030204" pitchFamily="18" charset="0"/>
                                </a:rPr>
                              </m:ctrlPr>
                            </m:sSubPr>
                            <m:e>
                              <m:r>
                                <a:rPr lang="en-DE" sz="1800" i="1">
                                  <a:latin typeface="Cambria Math" panose="02040503050406030204" pitchFamily="18" charset="0"/>
                                </a:rPr>
                                <m:t>𝑍</m:t>
                              </m:r>
                            </m:e>
                            <m:sub>
                              <m:r>
                                <a:rPr lang="en-DE" sz="1800" i="1">
                                  <a:latin typeface="Cambria Math" panose="02040503050406030204" pitchFamily="18" charset="0"/>
                                </a:rPr>
                                <m:t>𝑗</m:t>
                              </m:r>
                            </m:sub>
                          </m:sSub>
                        </m:num>
                        <m:den>
                          <m:d>
                            <m:dPr>
                              <m:ctrlPr>
                                <a:rPr lang="en-DE" sz="1800" i="1" smtClean="0">
                                  <a:solidFill>
                                    <a:srgbClr val="836967"/>
                                  </a:solidFill>
                                  <a:latin typeface="Cambria Math" panose="02040503050406030204" pitchFamily="18" charset="0"/>
                                </a:rPr>
                              </m:ctrlPr>
                            </m:dPr>
                            <m:e>
                              <m:sSub>
                                <m:sSubPr>
                                  <m:ctrlPr>
                                    <a:rPr lang="en-DE" sz="1800" i="1" smtClean="0">
                                      <a:solidFill>
                                        <a:srgbClr val="836967"/>
                                      </a:solidFill>
                                      <a:latin typeface="Cambria Math" panose="02040503050406030204" pitchFamily="18" charset="0"/>
                                    </a:rPr>
                                  </m:ctrlPr>
                                </m:sSubPr>
                                <m:e>
                                  <m:r>
                                    <a:rPr lang="en-DE" sz="1800" i="0">
                                      <a:latin typeface="Cambria Math" panose="02040503050406030204" pitchFamily="18" charset="0"/>
                                    </a:rPr>
                                    <m:t>∣</m:t>
                                  </m:r>
                                  <m:r>
                                    <a:rPr lang="en-DE" sz="1800" i="0" smtClean="0">
                                      <a:latin typeface="Cambria Math" panose="02040503050406030204" pitchFamily="18" charset="0"/>
                                    </a:rPr>
                                    <m:t>∣</m:t>
                                  </m:r>
                                  <m:r>
                                    <a:rPr lang="en-DE" sz="1800" i="1">
                                      <a:latin typeface="Cambria Math" panose="02040503050406030204" pitchFamily="18" charset="0"/>
                                    </a:rPr>
                                    <m:t>𝑍</m:t>
                                  </m:r>
                                </m:e>
                                <m:sub>
                                  <m:r>
                                    <a:rPr lang="en-DE" sz="1800" i="1">
                                      <a:latin typeface="Cambria Math" panose="02040503050406030204" pitchFamily="18" charset="0"/>
                                    </a:rPr>
                                    <m:t>𝑖</m:t>
                                  </m:r>
                                </m:sub>
                              </m:sSub>
                              <m:r>
                                <a:rPr lang="en-DE" sz="1800" i="0">
                                  <a:latin typeface="Cambria Math" panose="02040503050406030204" pitchFamily="18" charset="0"/>
                                </a:rPr>
                                <m:t>∣∣</m:t>
                              </m:r>
                              <m:sSub>
                                <m:sSubPr>
                                  <m:ctrlPr>
                                    <a:rPr lang="en-DE" sz="1800" i="1">
                                      <a:solidFill>
                                        <a:srgbClr val="836967"/>
                                      </a:solidFill>
                                      <a:latin typeface="Cambria Math" panose="02040503050406030204" pitchFamily="18" charset="0"/>
                                    </a:rPr>
                                  </m:ctrlPr>
                                </m:sSubPr>
                                <m:e>
                                  <m:r>
                                    <a:rPr lang="en-DE" sz="1800" i="0">
                                      <a:latin typeface="Cambria Math" panose="02040503050406030204" pitchFamily="18" charset="0"/>
                                    </a:rPr>
                                    <m:t> ∣∣</m:t>
                                  </m:r>
                                  <m:r>
                                    <a:rPr lang="en-DE" sz="1800" i="1">
                                      <a:latin typeface="Cambria Math" panose="02040503050406030204" pitchFamily="18" charset="0"/>
                                    </a:rPr>
                                    <m:t>𝑍</m:t>
                                  </m:r>
                                </m:e>
                                <m:sub>
                                  <m:r>
                                    <a:rPr lang="en-DE" sz="1800" i="1">
                                      <a:latin typeface="Cambria Math" panose="02040503050406030204" pitchFamily="18" charset="0"/>
                                    </a:rPr>
                                    <m:t>𝑗</m:t>
                                  </m:r>
                                </m:sub>
                              </m:sSub>
                              <m:r>
                                <a:rPr lang="en-DE" sz="1800" i="0">
                                  <a:latin typeface="Cambria Math" panose="02040503050406030204" pitchFamily="18" charset="0"/>
                                </a:rPr>
                                <m:t>∣∣</m:t>
                              </m:r>
                            </m:e>
                          </m:d>
                        </m:den>
                      </m:f>
                    </m:oMath>
                  </m:oMathPara>
                </a14:m>
                <a:endParaRPr lang="en-DE" sz="1800" dirty="0"/>
              </a:p>
            </p:txBody>
          </p:sp>
        </mc:Choice>
        <mc:Fallback xmlns="">
          <p:sp>
            <p:nvSpPr>
              <p:cNvPr id="11" name="TextBox 10">
                <a:extLst>
                  <a:ext uri="{FF2B5EF4-FFF2-40B4-BE49-F238E27FC236}">
                    <a16:creationId xmlns:a16="http://schemas.microsoft.com/office/drawing/2014/main" id="{6FEF7627-C28C-4C7F-A3D3-9813B272166D}"/>
                  </a:ext>
                </a:extLst>
              </p:cNvPr>
              <p:cNvSpPr txBox="1">
                <a:spLocks noRot="1" noChangeAspect="1" noMove="1" noResize="1" noEditPoints="1" noAdjustHandles="1" noChangeArrowheads="1" noChangeShapeType="1" noTextEdit="1"/>
              </p:cNvSpPr>
              <p:nvPr/>
            </p:nvSpPr>
            <p:spPr>
              <a:xfrm>
                <a:off x="4721500" y="5477460"/>
                <a:ext cx="2484100" cy="776175"/>
              </a:xfrm>
              <a:prstGeom prst="rect">
                <a:avLst/>
              </a:prstGeom>
              <a:blipFill>
                <a:blip r:embed="rId4"/>
                <a:stretch>
                  <a:fillRect/>
                </a:stretch>
              </a:blipFill>
            </p:spPr>
            <p:txBody>
              <a:bodyPr/>
              <a:lstStyle/>
              <a:p>
                <a:r>
                  <a:rPr lang="en-DE">
                    <a:noFill/>
                  </a:rPr>
                  <a:t> </a:t>
                </a:r>
              </a:p>
            </p:txBody>
          </p:sp>
        </mc:Fallback>
      </mc:AlternateContent>
      <p:sp>
        <p:nvSpPr>
          <p:cNvPr id="9" name="Slide Number Placeholder 3">
            <a:extLst>
              <a:ext uri="{FF2B5EF4-FFF2-40B4-BE49-F238E27FC236}">
                <a16:creationId xmlns:a16="http://schemas.microsoft.com/office/drawing/2014/main" id="{489158AA-4F7D-428D-B1F8-EAE571613F38}"/>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1FEFF75-79D2-EE46-877B-299D1510E681}" type="slidenum">
              <a:rPr lang="en-US" sz="1200" smtClean="0">
                <a:solidFill>
                  <a:schemeClr val="tx1">
                    <a:tint val="75000"/>
                  </a:schemeClr>
                </a:solidFill>
              </a:rPr>
              <a:pPr algn="r"/>
              <a:t>13</a:t>
            </a:fld>
            <a:endParaRPr lang="en-US" sz="1200" dirty="0">
              <a:solidFill>
                <a:schemeClr val="tx1">
                  <a:tint val="75000"/>
                </a:schemeClr>
              </a:solidFill>
            </a:endParaRPr>
          </a:p>
        </p:txBody>
      </p:sp>
    </p:spTree>
    <p:extLst>
      <p:ext uri="{BB962C8B-B14F-4D97-AF65-F5344CB8AC3E}">
        <p14:creationId xmlns:p14="http://schemas.microsoft.com/office/powerpoint/2010/main" val="695234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a:xfrm>
            <a:off x="1526662" y="395"/>
            <a:ext cx="10172701" cy="2241582"/>
          </a:xfrm>
        </p:spPr>
        <p:txBody>
          <a:bodyPr>
            <a:normAutofit/>
          </a:bodyPr>
          <a:lstStyle/>
          <a:p>
            <a:r>
              <a:rPr lang="en-GB" sz="3600" cap="none"/>
              <a:t>Intuition</a:t>
            </a:r>
            <a:endParaRPr lang="en-GB" sz="3600" cap="none" dirty="0"/>
          </a:p>
        </p:txBody>
      </p:sp>
      <p:pic>
        <p:nvPicPr>
          <p:cNvPr id="8" name="Google Shape;277;p33">
            <a:extLst>
              <a:ext uri="{FF2B5EF4-FFF2-40B4-BE49-F238E27FC236}">
                <a16:creationId xmlns:a16="http://schemas.microsoft.com/office/drawing/2014/main" id="{63D349AA-757D-4572-A705-FC6C8A9C6A92}"/>
              </a:ext>
            </a:extLst>
          </p:cNvPr>
          <p:cNvPicPr preferRelativeResize="0">
            <a:picLocks noChangeAspect="1"/>
          </p:cNvPicPr>
          <p:nvPr/>
        </p:nvPicPr>
        <p:blipFill>
          <a:blip r:embed="rId3">
            <a:alphaModFix/>
          </a:blip>
          <a:stretch>
            <a:fillRect/>
          </a:stretch>
        </p:blipFill>
        <p:spPr>
          <a:xfrm>
            <a:off x="8848603" y="1490540"/>
            <a:ext cx="1503721" cy="1693253"/>
          </a:xfrm>
          <a:prstGeom prst="rect">
            <a:avLst/>
          </a:prstGeom>
          <a:noFill/>
          <a:ln>
            <a:noFill/>
          </a:ln>
        </p:spPr>
      </p:pic>
      <p:pic>
        <p:nvPicPr>
          <p:cNvPr id="9" name="Picture 8">
            <a:extLst>
              <a:ext uri="{FF2B5EF4-FFF2-40B4-BE49-F238E27FC236}">
                <a16:creationId xmlns:a16="http://schemas.microsoft.com/office/drawing/2014/main" id="{BE95151F-D4D6-4FF9-AE4A-70BEF29E1390}"/>
              </a:ext>
            </a:extLst>
          </p:cNvPr>
          <p:cNvPicPr>
            <a:picLocks noChangeAspect="1"/>
          </p:cNvPicPr>
          <p:nvPr/>
        </p:nvPicPr>
        <p:blipFill rotWithShape="1">
          <a:blip r:embed="rId4"/>
          <a:srcRect l="29030"/>
          <a:stretch/>
        </p:blipFill>
        <p:spPr>
          <a:xfrm>
            <a:off x="2699365" y="1768847"/>
            <a:ext cx="3396635" cy="1616611"/>
          </a:xfrm>
          <a:prstGeom prst="rect">
            <a:avLst/>
          </a:prstGeom>
        </p:spPr>
      </p:pic>
      <p:sp>
        <p:nvSpPr>
          <p:cNvPr id="12" name="Arrow: Right 11">
            <a:extLst>
              <a:ext uri="{FF2B5EF4-FFF2-40B4-BE49-F238E27FC236}">
                <a16:creationId xmlns:a16="http://schemas.microsoft.com/office/drawing/2014/main" id="{74DF5040-F9B8-4A72-9506-A5DC82BF860D}"/>
              </a:ext>
            </a:extLst>
          </p:cNvPr>
          <p:cNvSpPr>
            <a:spLocks noChangeAspect="1"/>
          </p:cNvSpPr>
          <p:nvPr/>
        </p:nvSpPr>
        <p:spPr>
          <a:xfrm>
            <a:off x="6343886" y="2419664"/>
            <a:ext cx="474869" cy="304800"/>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accent4">
                  <a:lumMod val="75000"/>
                </a:schemeClr>
              </a:solidFill>
            </a:endParaRPr>
          </a:p>
        </p:txBody>
      </p:sp>
      <p:sp>
        <p:nvSpPr>
          <p:cNvPr id="13" name="TextBox 12">
            <a:extLst>
              <a:ext uri="{FF2B5EF4-FFF2-40B4-BE49-F238E27FC236}">
                <a16:creationId xmlns:a16="http://schemas.microsoft.com/office/drawing/2014/main" id="{EF59F35F-05BB-4774-AEBD-0CD28B9A24BB}"/>
              </a:ext>
            </a:extLst>
          </p:cNvPr>
          <p:cNvSpPr txBox="1"/>
          <p:nvPr/>
        </p:nvSpPr>
        <p:spPr>
          <a:xfrm>
            <a:off x="2566917" y="3328241"/>
            <a:ext cx="3396634" cy="276999"/>
          </a:xfrm>
          <a:prstGeom prst="rect">
            <a:avLst/>
          </a:prstGeom>
          <a:noFill/>
        </p:spPr>
        <p:txBody>
          <a:bodyPr wrap="square" rtlCol="0">
            <a:spAutoFit/>
          </a:bodyPr>
          <a:lstStyle/>
          <a:p>
            <a:pPr algn="ctr"/>
            <a:r>
              <a:rPr lang="en-GB" sz="1200" b="1" dirty="0">
                <a:latin typeface="Calibri Light (Headings)"/>
              </a:rPr>
              <a:t>Take each pair</a:t>
            </a:r>
            <a:endParaRPr lang="en-DE" sz="1200" b="1" dirty="0">
              <a:latin typeface="Calibri Light (Headings)"/>
            </a:endParaRPr>
          </a:p>
        </p:txBody>
      </p:sp>
      <p:sp>
        <p:nvSpPr>
          <p:cNvPr id="14" name="TextBox 13">
            <a:extLst>
              <a:ext uri="{FF2B5EF4-FFF2-40B4-BE49-F238E27FC236}">
                <a16:creationId xmlns:a16="http://schemas.microsoft.com/office/drawing/2014/main" id="{782C81B9-6D46-4AE9-8D28-2BF21CE73940}"/>
              </a:ext>
            </a:extLst>
          </p:cNvPr>
          <p:cNvSpPr txBox="1"/>
          <p:nvPr/>
        </p:nvSpPr>
        <p:spPr>
          <a:xfrm>
            <a:off x="7319214" y="6126105"/>
            <a:ext cx="4562498" cy="276999"/>
          </a:xfrm>
          <a:prstGeom prst="rect">
            <a:avLst/>
          </a:prstGeom>
          <a:noFill/>
        </p:spPr>
        <p:txBody>
          <a:bodyPr wrap="square" rtlCol="0">
            <a:spAutoFit/>
          </a:bodyPr>
          <a:lstStyle/>
          <a:p>
            <a:pPr algn="ctr"/>
            <a:r>
              <a:rPr lang="en-GB" sz="1200" b="1" dirty="0">
                <a:latin typeface="+mj-lt"/>
              </a:rPr>
              <a:t>Calculate SoftMax</a:t>
            </a:r>
            <a:endParaRPr lang="en-DE" sz="1200" b="1" dirty="0">
              <a:latin typeface="+mj-lt"/>
            </a:endParaRPr>
          </a:p>
        </p:txBody>
      </p:sp>
      <p:sp>
        <p:nvSpPr>
          <p:cNvPr id="15" name="Arrow: Right 14">
            <a:extLst>
              <a:ext uri="{FF2B5EF4-FFF2-40B4-BE49-F238E27FC236}">
                <a16:creationId xmlns:a16="http://schemas.microsoft.com/office/drawing/2014/main" id="{23A94786-47BE-4C05-A00A-6248C4762653}"/>
              </a:ext>
            </a:extLst>
          </p:cNvPr>
          <p:cNvSpPr>
            <a:spLocks noChangeAspect="1"/>
          </p:cNvSpPr>
          <p:nvPr/>
        </p:nvSpPr>
        <p:spPr>
          <a:xfrm rot="5400000">
            <a:off x="9403542" y="3753929"/>
            <a:ext cx="393844" cy="304800"/>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accent4">
                  <a:lumMod val="75000"/>
                </a:schemeClr>
              </a:solidFill>
            </a:endParaRPr>
          </a:p>
        </p:txBody>
      </p:sp>
      <p:sp>
        <p:nvSpPr>
          <p:cNvPr id="16" name="TextBox 15">
            <a:extLst>
              <a:ext uri="{FF2B5EF4-FFF2-40B4-BE49-F238E27FC236}">
                <a16:creationId xmlns:a16="http://schemas.microsoft.com/office/drawing/2014/main" id="{2089CF30-00BE-4257-9645-C65BA8022774}"/>
              </a:ext>
            </a:extLst>
          </p:cNvPr>
          <p:cNvSpPr txBox="1"/>
          <p:nvPr/>
        </p:nvSpPr>
        <p:spPr>
          <a:xfrm>
            <a:off x="8848603" y="3321898"/>
            <a:ext cx="1503721" cy="276999"/>
          </a:xfrm>
          <a:prstGeom prst="rect">
            <a:avLst/>
          </a:prstGeom>
          <a:noFill/>
        </p:spPr>
        <p:txBody>
          <a:bodyPr wrap="square" rtlCol="0">
            <a:spAutoFit/>
          </a:bodyPr>
          <a:lstStyle/>
          <a:p>
            <a:pPr algn="ctr"/>
            <a:r>
              <a:rPr lang="en-GB" sz="1200" b="1" dirty="0">
                <a:latin typeface="+mj-lt"/>
              </a:rPr>
              <a:t>Calculate similarity</a:t>
            </a:r>
            <a:endParaRPr lang="en-DE" sz="1200" b="1" dirty="0">
              <a:latin typeface="+mj-lt"/>
            </a:endParaRPr>
          </a:p>
        </p:txBody>
      </p:sp>
      <p:sp>
        <p:nvSpPr>
          <p:cNvPr id="17" name="Arrow: Right 16">
            <a:extLst>
              <a:ext uri="{FF2B5EF4-FFF2-40B4-BE49-F238E27FC236}">
                <a16:creationId xmlns:a16="http://schemas.microsoft.com/office/drawing/2014/main" id="{9200193B-FD1F-4DAD-8178-35929E0E3AE2}"/>
              </a:ext>
            </a:extLst>
          </p:cNvPr>
          <p:cNvSpPr>
            <a:spLocks noChangeAspect="1"/>
          </p:cNvSpPr>
          <p:nvPr/>
        </p:nvSpPr>
        <p:spPr>
          <a:xfrm rot="10800000">
            <a:off x="6343886" y="5231806"/>
            <a:ext cx="538256" cy="304800"/>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accent4">
                  <a:lumMod val="75000"/>
                </a:schemeClr>
              </a:solidFill>
            </a:endParaRPr>
          </a:p>
        </p:txBody>
      </p:sp>
      <p:pic>
        <p:nvPicPr>
          <p:cNvPr id="18" name="Google Shape;294;p35">
            <a:extLst>
              <a:ext uri="{FF2B5EF4-FFF2-40B4-BE49-F238E27FC236}">
                <a16:creationId xmlns:a16="http://schemas.microsoft.com/office/drawing/2014/main" id="{4E3135AA-BDFB-4F2E-88E4-BE14A2708F3B}"/>
              </a:ext>
            </a:extLst>
          </p:cNvPr>
          <p:cNvPicPr preferRelativeResize="0">
            <a:picLocks/>
          </p:cNvPicPr>
          <p:nvPr/>
        </p:nvPicPr>
        <p:blipFill>
          <a:blip r:embed="rId5">
            <a:alphaModFix/>
          </a:blip>
          <a:stretch>
            <a:fillRect/>
          </a:stretch>
        </p:blipFill>
        <p:spPr>
          <a:xfrm>
            <a:off x="7079480" y="4338778"/>
            <a:ext cx="4562498" cy="680709"/>
          </a:xfrm>
          <a:prstGeom prst="rect">
            <a:avLst/>
          </a:prstGeom>
          <a:noFill/>
          <a:ln>
            <a:noFill/>
          </a:ln>
        </p:spPr>
      </p:pic>
      <p:pic>
        <p:nvPicPr>
          <p:cNvPr id="19" name="Google Shape;295;p35">
            <a:extLst>
              <a:ext uri="{FF2B5EF4-FFF2-40B4-BE49-F238E27FC236}">
                <a16:creationId xmlns:a16="http://schemas.microsoft.com/office/drawing/2014/main" id="{5B8E9727-41A1-404F-94CD-6E002CEE40E2}"/>
              </a:ext>
            </a:extLst>
          </p:cNvPr>
          <p:cNvPicPr preferRelativeResize="0">
            <a:picLocks noChangeAspect="1"/>
          </p:cNvPicPr>
          <p:nvPr/>
        </p:nvPicPr>
        <p:blipFill>
          <a:blip r:embed="rId6">
            <a:alphaModFix/>
          </a:blip>
          <a:stretch>
            <a:fillRect/>
          </a:stretch>
        </p:blipFill>
        <p:spPr>
          <a:xfrm>
            <a:off x="7079480" y="5179383"/>
            <a:ext cx="4617220" cy="763200"/>
          </a:xfrm>
          <a:prstGeom prst="rect">
            <a:avLst/>
          </a:prstGeom>
          <a:noFill/>
          <a:ln>
            <a:noFill/>
          </a:ln>
        </p:spPr>
      </p:pic>
      <p:pic>
        <p:nvPicPr>
          <p:cNvPr id="20" name="Google Shape;306;p36">
            <a:extLst>
              <a:ext uri="{FF2B5EF4-FFF2-40B4-BE49-F238E27FC236}">
                <a16:creationId xmlns:a16="http://schemas.microsoft.com/office/drawing/2014/main" id="{FD7BDC11-0B62-454C-8E2A-88A96DC1EA86}"/>
              </a:ext>
            </a:extLst>
          </p:cNvPr>
          <p:cNvPicPr preferRelativeResize="0">
            <a:picLocks noChangeAspect="1"/>
          </p:cNvPicPr>
          <p:nvPr/>
        </p:nvPicPr>
        <p:blipFill>
          <a:blip r:embed="rId7">
            <a:alphaModFix/>
          </a:blip>
          <a:stretch>
            <a:fillRect/>
          </a:stretch>
        </p:blipFill>
        <p:spPr>
          <a:xfrm>
            <a:off x="2566916" y="5282833"/>
            <a:ext cx="3396635" cy="680709"/>
          </a:xfrm>
          <a:prstGeom prst="rect">
            <a:avLst/>
          </a:prstGeom>
          <a:noFill/>
          <a:ln>
            <a:noFill/>
          </a:ln>
        </p:spPr>
      </p:pic>
      <p:pic>
        <p:nvPicPr>
          <p:cNvPr id="22" name="Google Shape;307;p36">
            <a:extLst>
              <a:ext uri="{FF2B5EF4-FFF2-40B4-BE49-F238E27FC236}">
                <a16:creationId xmlns:a16="http://schemas.microsoft.com/office/drawing/2014/main" id="{A46A41AA-5FA4-474E-889E-6EC3DE18999F}"/>
              </a:ext>
            </a:extLst>
          </p:cNvPr>
          <p:cNvPicPr preferRelativeResize="0">
            <a:picLocks noChangeAspect="1"/>
          </p:cNvPicPr>
          <p:nvPr/>
        </p:nvPicPr>
        <p:blipFill>
          <a:blip r:embed="rId8">
            <a:alphaModFix/>
          </a:blip>
          <a:stretch>
            <a:fillRect/>
          </a:stretch>
        </p:blipFill>
        <p:spPr>
          <a:xfrm>
            <a:off x="2566915" y="4457914"/>
            <a:ext cx="3396635" cy="646095"/>
          </a:xfrm>
          <a:prstGeom prst="rect">
            <a:avLst/>
          </a:prstGeom>
          <a:noFill/>
          <a:ln>
            <a:noFill/>
          </a:ln>
        </p:spPr>
      </p:pic>
      <p:sp>
        <p:nvSpPr>
          <p:cNvPr id="23" name="TextBox 22">
            <a:extLst>
              <a:ext uri="{FF2B5EF4-FFF2-40B4-BE49-F238E27FC236}">
                <a16:creationId xmlns:a16="http://schemas.microsoft.com/office/drawing/2014/main" id="{26201D78-35D2-4E08-864E-B5669BC99C10}"/>
              </a:ext>
            </a:extLst>
          </p:cNvPr>
          <p:cNvSpPr txBox="1"/>
          <p:nvPr/>
        </p:nvSpPr>
        <p:spPr>
          <a:xfrm>
            <a:off x="2566915" y="6126106"/>
            <a:ext cx="3396635" cy="276999"/>
          </a:xfrm>
          <a:prstGeom prst="rect">
            <a:avLst/>
          </a:prstGeom>
          <a:noFill/>
        </p:spPr>
        <p:txBody>
          <a:bodyPr wrap="square" rtlCol="0">
            <a:spAutoFit/>
          </a:bodyPr>
          <a:lstStyle/>
          <a:p>
            <a:pPr algn="ctr"/>
            <a:r>
              <a:rPr lang="en-GB" sz="1200" b="1" dirty="0">
                <a:latin typeface="Calibri Light (Headings)"/>
              </a:rPr>
              <a:t>Total loss function</a:t>
            </a:r>
            <a:endParaRPr lang="en-DE" sz="1200" b="1" dirty="0">
              <a:latin typeface="Calibri Light (Headings)"/>
            </a:endParaRPr>
          </a:p>
        </p:txBody>
      </p:sp>
      <p:sp>
        <p:nvSpPr>
          <p:cNvPr id="24" name="Google Shape;233;p29">
            <a:extLst>
              <a:ext uri="{FF2B5EF4-FFF2-40B4-BE49-F238E27FC236}">
                <a16:creationId xmlns:a16="http://schemas.microsoft.com/office/drawing/2014/main" id="{E89573F4-27A7-4F4C-8920-421D14F803FF}"/>
              </a:ext>
            </a:extLst>
          </p:cNvPr>
          <p:cNvSpPr txBox="1"/>
          <p:nvPr/>
        </p:nvSpPr>
        <p:spPr>
          <a:xfrm>
            <a:off x="1207350" y="6490496"/>
            <a:ext cx="4756200" cy="23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a:solidFill>
                  <a:srgbClr val="CCCCCC"/>
                </a:solidFill>
                <a:latin typeface="Roboto Slab Light"/>
                <a:ea typeface="Roboto Slab Light"/>
                <a:cs typeface="Roboto Slab Light"/>
                <a:sym typeface="Roboto Slab Light"/>
                <a:hlinkClick r:id="rId9"/>
              </a:rPr>
              <a:t>https://amitness.com/2020/03/illustrated-simclr/</a:t>
            </a:r>
            <a:r>
              <a:rPr lang="en-GB" sz="800" dirty="0">
                <a:solidFill>
                  <a:srgbClr val="CCCCCC"/>
                </a:solidFill>
                <a:latin typeface="Roboto Slab Light"/>
                <a:ea typeface="Roboto Slab Light"/>
                <a:cs typeface="Roboto Slab Light"/>
                <a:sym typeface="Roboto Slab Light"/>
              </a:rPr>
              <a:t> </a:t>
            </a:r>
            <a:endParaRPr sz="800" dirty="0">
              <a:solidFill>
                <a:srgbClr val="CCCCCC"/>
              </a:solidFill>
              <a:latin typeface="Roboto Slab Light"/>
              <a:ea typeface="Roboto Slab Light"/>
              <a:cs typeface="Roboto Slab Light"/>
              <a:sym typeface="Roboto Slab Light"/>
            </a:endParaRPr>
          </a:p>
        </p:txBody>
      </p:sp>
      <p:sp>
        <p:nvSpPr>
          <p:cNvPr id="25" name="Slide Number Placeholder 3">
            <a:extLst>
              <a:ext uri="{FF2B5EF4-FFF2-40B4-BE49-F238E27FC236}">
                <a16:creationId xmlns:a16="http://schemas.microsoft.com/office/drawing/2014/main" id="{5BFCBCD5-483E-4DAA-B8BD-8F61E0007B92}"/>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1FEFF75-79D2-EE46-877B-299D1510E681}" type="slidenum">
              <a:rPr lang="en-US" sz="1200" smtClean="0">
                <a:solidFill>
                  <a:schemeClr val="tx1">
                    <a:tint val="75000"/>
                  </a:schemeClr>
                </a:solidFill>
              </a:rPr>
              <a:pPr algn="r"/>
              <a:t>14</a:t>
            </a:fld>
            <a:endParaRPr lang="en-US" sz="1200" dirty="0">
              <a:solidFill>
                <a:schemeClr val="tx1">
                  <a:tint val="75000"/>
                </a:schemeClr>
              </a:solidFill>
            </a:endParaRPr>
          </a:p>
        </p:txBody>
      </p:sp>
    </p:spTree>
    <p:extLst>
      <p:ext uri="{BB962C8B-B14F-4D97-AF65-F5344CB8AC3E}">
        <p14:creationId xmlns:p14="http://schemas.microsoft.com/office/powerpoint/2010/main" val="2010514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671A034-1CDF-8B46-90C5-63321B0C91BE}"/>
              </a:ext>
            </a:extLst>
          </p:cNvPr>
          <p:cNvSpPr>
            <a:spLocks noGrp="1"/>
          </p:cNvSpPr>
          <p:nvPr>
            <p:ph idx="1"/>
          </p:nvPr>
        </p:nvSpPr>
        <p:spPr>
          <a:xfrm>
            <a:off x="1523999" y="1385868"/>
            <a:ext cx="5065487" cy="4086263"/>
          </a:xfrm>
        </p:spPr>
        <p:txBody>
          <a:bodyPr>
            <a:normAutofit/>
          </a:bodyPr>
          <a:lstStyle/>
          <a:p>
            <a:pPr marL="0" indent="0">
              <a:buNone/>
            </a:pPr>
            <a:r>
              <a:rPr lang="en-GB"/>
              <a:t>Key </a:t>
            </a:r>
            <a:r>
              <a:rPr lang="en-GB" b="1"/>
              <a:t>parameters</a:t>
            </a:r>
            <a:r>
              <a:rPr lang="en-GB"/>
              <a:t> for the loss function:</a:t>
            </a:r>
          </a:p>
          <a:p>
            <a:r>
              <a:rPr lang="en-GB"/>
              <a:t>Normalized Embedding </a:t>
            </a:r>
          </a:p>
          <a:p>
            <a:r>
              <a:rPr lang="en-GB"/>
              <a:t>Temperature</a:t>
            </a:r>
          </a:p>
          <a:p>
            <a:pPr marL="0" indent="0">
              <a:buNone/>
            </a:pPr>
            <a:r>
              <a:rPr lang="en-GB"/>
              <a:t>	</a:t>
            </a:r>
          </a:p>
          <a:p>
            <a:pPr marL="0" indent="0">
              <a:buNone/>
            </a:pPr>
            <a:r>
              <a:rPr lang="en-GB" b="1"/>
              <a:t>Effect</a:t>
            </a:r>
          </a:p>
          <a:p>
            <a:pPr marL="0" indent="0">
              <a:buNone/>
            </a:pPr>
            <a:r>
              <a:rPr lang="en-GB"/>
              <a:t>Without normalization and proper temperature scaling performance is significantly worse</a:t>
            </a:r>
          </a:p>
          <a:p>
            <a:pPr marL="0" indent="0">
              <a:buNone/>
            </a:pPr>
            <a:endParaRPr lang="en-GB"/>
          </a:p>
          <a:p>
            <a:pPr marL="0" indent="0">
              <a:buNone/>
            </a:pPr>
            <a:r>
              <a:rPr lang="en-GB"/>
              <a:t>Without L2 norm, contrastive accuracy is higher but resulting representation is worse under linear evaluation.</a:t>
            </a:r>
            <a:endParaRPr lang="en-GB" dirty="0"/>
          </a:p>
        </p:txBody>
      </p:sp>
      <p:pic>
        <p:nvPicPr>
          <p:cNvPr id="6" name="Google Shape;375;p47">
            <a:extLst>
              <a:ext uri="{FF2B5EF4-FFF2-40B4-BE49-F238E27FC236}">
                <a16:creationId xmlns:a16="http://schemas.microsoft.com/office/drawing/2014/main" id="{37DA6152-769F-46B2-B486-69A4C08FB017}"/>
              </a:ext>
            </a:extLst>
          </p:cNvPr>
          <p:cNvPicPr preferRelativeResize="0">
            <a:picLocks noChangeAspect="1"/>
          </p:cNvPicPr>
          <p:nvPr/>
        </p:nvPicPr>
        <p:blipFill>
          <a:blip r:embed="rId2">
            <a:alphaModFix/>
          </a:blip>
          <a:stretch>
            <a:fillRect/>
          </a:stretch>
        </p:blipFill>
        <p:spPr>
          <a:xfrm>
            <a:off x="6851147" y="2036988"/>
            <a:ext cx="5019799" cy="2784021"/>
          </a:xfrm>
          <a:prstGeom prst="rect">
            <a:avLst/>
          </a:prstGeom>
          <a:noFill/>
          <a:ln>
            <a:noFill/>
          </a:ln>
        </p:spPr>
      </p:pic>
      <p:sp>
        <p:nvSpPr>
          <p:cNvPr id="8" name="Title 20">
            <a:extLst>
              <a:ext uri="{FF2B5EF4-FFF2-40B4-BE49-F238E27FC236}">
                <a16:creationId xmlns:a16="http://schemas.microsoft.com/office/drawing/2014/main" id="{EF9DF11E-6088-49EB-8FE8-B6669E582EAD}"/>
              </a:ext>
            </a:extLst>
          </p:cNvPr>
          <p:cNvSpPr txBox="1">
            <a:spLocks/>
          </p:cNvSpPr>
          <p:nvPr/>
        </p:nvSpPr>
        <p:spPr>
          <a:xfrm>
            <a:off x="1526662" y="395"/>
            <a:ext cx="10172701" cy="224158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en-GB" sz="3600" cap="none" dirty="0"/>
              <a:t>Parameters</a:t>
            </a:r>
          </a:p>
        </p:txBody>
      </p:sp>
      <p:sp>
        <p:nvSpPr>
          <p:cNvPr id="9" name="Slide Number Placeholder 3">
            <a:extLst>
              <a:ext uri="{FF2B5EF4-FFF2-40B4-BE49-F238E27FC236}">
                <a16:creationId xmlns:a16="http://schemas.microsoft.com/office/drawing/2014/main" id="{74A694A7-1ABC-4850-A70F-25F166BBF3EE}"/>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1FEFF75-79D2-EE46-877B-299D1510E681}" type="slidenum">
              <a:rPr lang="en-US" sz="1200" smtClean="0">
                <a:solidFill>
                  <a:schemeClr val="tx1">
                    <a:tint val="75000"/>
                  </a:schemeClr>
                </a:solidFill>
              </a:rPr>
              <a:pPr algn="r"/>
              <a:t>15</a:t>
            </a:fld>
            <a:endParaRPr lang="en-US" sz="1200" dirty="0">
              <a:solidFill>
                <a:schemeClr val="tx1">
                  <a:tint val="75000"/>
                </a:schemeClr>
              </a:solidFill>
            </a:endParaRPr>
          </a:p>
        </p:txBody>
      </p:sp>
    </p:spTree>
    <p:extLst>
      <p:ext uri="{BB962C8B-B14F-4D97-AF65-F5344CB8AC3E}">
        <p14:creationId xmlns:p14="http://schemas.microsoft.com/office/powerpoint/2010/main" val="3501587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830CC5F-2D4D-4915-B235-D8F80BF4F878}"/>
              </a:ext>
            </a:extLst>
          </p:cNvPr>
          <p:cNvSpPr>
            <a:spLocks noGrp="1"/>
          </p:cNvSpPr>
          <p:nvPr>
            <p:ph type="pic" sz="quarter" idx="10"/>
          </p:nvPr>
        </p:nvSpPr>
        <p:spPr>
          <a:xfrm>
            <a:off x="1124486" y="1"/>
            <a:ext cx="11067514" cy="6857999"/>
          </a:xfrm>
        </p:spPr>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2715790"/>
            <a:ext cx="8448675" cy="2387600"/>
          </a:xfrm>
        </p:spPr>
        <p:txBody>
          <a:bodyPr>
            <a:normAutofit/>
          </a:bodyPr>
          <a:lstStyle/>
          <a:p>
            <a:r>
              <a:rPr lang="en-GB" cap="none">
                <a:solidFill>
                  <a:schemeClr val="bg1"/>
                </a:solidFill>
              </a:rPr>
              <a:t>Data Augmentation</a:t>
            </a:r>
            <a:br>
              <a:rPr lang="en-GB" cap="none">
                <a:solidFill>
                  <a:schemeClr val="bg1"/>
                </a:solidFill>
              </a:rPr>
            </a:br>
            <a:r>
              <a:rPr lang="en-GB" cap="none">
                <a:solidFill>
                  <a:schemeClr val="bg1"/>
                </a:solidFill>
              </a:rPr>
              <a:t>Projection Head</a:t>
            </a:r>
            <a:br>
              <a:rPr lang="en-GB" cap="none">
                <a:solidFill>
                  <a:schemeClr val="bg1"/>
                </a:solidFill>
              </a:rPr>
            </a:br>
            <a:r>
              <a:rPr lang="en-GB" cap="none">
                <a:solidFill>
                  <a:schemeClr val="bg1"/>
                </a:solidFill>
              </a:rPr>
              <a:t>Batch Size &amp; Epochs</a:t>
            </a:r>
            <a:endParaRPr lang="en-GB" cap="none" dirty="0">
              <a:solidFill>
                <a:schemeClr val="bg1"/>
              </a:solidFill>
            </a:endParaRPr>
          </a:p>
        </p:txBody>
      </p:sp>
    </p:spTree>
    <p:extLst>
      <p:ext uri="{BB962C8B-B14F-4D97-AF65-F5344CB8AC3E}">
        <p14:creationId xmlns:p14="http://schemas.microsoft.com/office/powerpoint/2010/main" val="2745886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a:xfrm>
            <a:off x="1386021" y="339645"/>
            <a:ext cx="10134369" cy="1002552"/>
          </a:xfrm>
        </p:spPr>
        <p:txBody>
          <a:bodyPr/>
          <a:lstStyle/>
          <a:p>
            <a:r>
              <a:rPr lang="en-US"/>
              <a:t>Data Augmentation</a:t>
            </a:r>
            <a:endParaRPr lang="en-US" dirty="0"/>
          </a:p>
        </p:txBody>
      </p:sp>
      <p:sp>
        <p:nvSpPr>
          <p:cNvPr id="11" name="Google Shape;68;p14">
            <a:extLst>
              <a:ext uri="{FF2B5EF4-FFF2-40B4-BE49-F238E27FC236}">
                <a16:creationId xmlns:a16="http://schemas.microsoft.com/office/drawing/2014/main" id="{884386D0-0940-44B1-8E94-98B8BEEDFCCE}"/>
              </a:ext>
            </a:extLst>
          </p:cNvPr>
          <p:cNvSpPr txBox="1"/>
          <p:nvPr/>
        </p:nvSpPr>
        <p:spPr>
          <a:xfrm>
            <a:off x="1386021" y="1577767"/>
            <a:ext cx="6862829" cy="4247286"/>
          </a:xfrm>
          <a:prstGeom prst="rect">
            <a:avLst/>
          </a:prstGeom>
          <a:noFill/>
          <a:ln>
            <a:noFill/>
          </a:ln>
        </p:spPr>
        <p:txBody>
          <a:bodyPr spcFirstLastPara="1" wrap="square" lIns="91425" tIns="91425" rIns="91425" bIns="91425" anchor="t" anchorCtr="0">
            <a:spAutoFit/>
          </a:bodyPr>
          <a:lstStyle/>
          <a:p>
            <a:pPr marL="463550" indent="-342900">
              <a:lnSpc>
                <a:spcPct val="150000"/>
              </a:lnSpc>
              <a:buClr>
                <a:schemeClr val="dk1"/>
              </a:buClr>
              <a:buSzPts val="1700"/>
              <a:buFont typeface="Arial" panose="020B0604020202020204" pitchFamily="34" charset="0"/>
              <a:buChar char="•"/>
            </a:pPr>
            <a:r>
              <a:rPr lang="en-GB" sz="1600" dirty="0">
                <a:solidFill>
                  <a:schemeClr val="dk1"/>
                </a:solidFill>
              </a:rPr>
              <a:t>Unsupervised contrastive learning benefits from </a:t>
            </a:r>
            <a:r>
              <a:rPr lang="en-GB" sz="1600" b="1" dirty="0">
                <a:solidFill>
                  <a:schemeClr val="dk1"/>
                </a:solidFill>
              </a:rPr>
              <a:t>stronger (colour) data augmentation </a:t>
            </a:r>
            <a:r>
              <a:rPr lang="en-GB" sz="1600" dirty="0">
                <a:solidFill>
                  <a:schemeClr val="dk1"/>
                </a:solidFill>
              </a:rPr>
              <a:t>than supervised learning.</a:t>
            </a:r>
            <a:endParaRPr lang="en-GB" sz="1600" b="1" dirty="0">
              <a:solidFill>
                <a:schemeClr val="dk1"/>
              </a:solidFill>
            </a:endParaRPr>
          </a:p>
          <a:p>
            <a:pPr marL="463550" indent="-342900">
              <a:lnSpc>
                <a:spcPct val="150000"/>
              </a:lnSpc>
              <a:buClr>
                <a:schemeClr val="dk1"/>
              </a:buClr>
              <a:buSzPts val="1700"/>
              <a:buFont typeface="Arial" panose="020B0604020202020204" pitchFamily="34" charset="0"/>
              <a:buChar char="•"/>
            </a:pPr>
            <a:r>
              <a:rPr lang="en-GB" sz="1600" b="1" dirty="0">
                <a:solidFill>
                  <a:schemeClr val="dk1"/>
                </a:solidFill>
              </a:rPr>
              <a:t>Composition</a:t>
            </a:r>
            <a:r>
              <a:rPr lang="en-GB" sz="1600" dirty="0">
                <a:solidFill>
                  <a:schemeClr val="dk1"/>
                </a:solidFill>
              </a:rPr>
              <a:t> of data augmentation operations is crucial for learning good representations</a:t>
            </a:r>
          </a:p>
          <a:p>
            <a:pPr marL="463550" indent="-342900">
              <a:lnSpc>
                <a:spcPct val="150000"/>
              </a:lnSpc>
              <a:buClr>
                <a:schemeClr val="dk1"/>
              </a:buClr>
              <a:buSzPts val="1700"/>
              <a:buFont typeface="Arial" panose="020B0604020202020204" pitchFamily="34" charset="0"/>
              <a:buChar char="•"/>
            </a:pPr>
            <a:r>
              <a:rPr lang="en-GB" sz="1600" dirty="0">
                <a:solidFill>
                  <a:schemeClr val="dk1"/>
                </a:solidFill>
              </a:rPr>
              <a:t>Applying data augmentation to </a:t>
            </a:r>
            <a:r>
              <a:rPr lang="en-GB" sz="1600" b="1" dirty="0">
                <a:solidFill>
                  <a:schemeClr val="dk1"/>
                </a:solidFill>
              </a:rPr>
              <a:t>a single branch hurts</a:t>
            </a:r>
            <a:r>
              <a:rPr lang="en-GB" sz="1600" dirty="0">
                <a:solidFill>
                  <a:schemeClr val="dk1"/>
                </a:solidFill>
              </a:rPr>
              <a:t> the performance but the model can almost perfectly identify the positive pairs in the contrastive task</a:t>
            </a:r>
          </a:p>
          <a:p>
            <a:pPr marL="463550" indent="-342900">
              <a:lnSpc>
                <a:spcPct val="150000"/>
              </a:lnSpc>
              <a:buClr>
                <a:schemeClr val="dk1"/>
              </a:buClr>
              <a:buSzPts val="1700"/>
              <a:buFont typeface="Arial" panose="020B0604020202020204" pitchFamily="34" charset="0"/>
              <a:buChar char="•"/>
            </a:pPr>
            <a:r>
              <a:rPr lang="en-GB" sz="1600" dirty="0">
                <a:solidFill>
                  <a:schemeClr val="dk1"/>
                </a:solidFill>
              </a:rPr>
              <a:t>Random cropping with random colour distortion compass two types of prediction tasks that enable effective representation learning: </a:t>
            </a:r>
          </a:p>
          <a:p>
            <a:pPr marL="920750" lvl="1" indent="-342900">
              <a:lnSpc>
                <a:spcPct val="150000"/>
              </a:lnSpc>
              <a:buClr>
                <a:schemeClr val="dk1"/>
              </a:buClr>
              <a:buSzPts val="1700"/>
              <a:buFont typeface="Arial" panose="020B0604020202020204" pitchFamily="34" charset="0"/>
              <a:buChar char="•"/>
            </a:pPr>
            <a:r>
              <a:rPr lang="en-GB" sz="1600" dirty="0">
                <a:solidFill>
                  <a:schemeClr val="dk1"/>
                </a:solidFill>
              </a:rPr>
              <a:t>predicting local views (crop A) from a larger, “global” view (crop B)</a:t>
            </a:r>
          </a:p>
          <a:p>
            <a:pPr marL="920750" lvl="1" indent="-342900">
              <a:lnSpc>
                <a:spcPct val="150000"/>
              </a:lnSpc>
              <a:buClr>
                <a:schemeClr val="dk1"/>
              </a:buClr>
              <a:buSzPts val="1700"/>
              <a:buFont typeface="Arial" panose="020B0604020202020204" pitchFamily="34" charset="0"/>
              <a:buChar char="•"/>
            </a:pPr>
            <a:r>
              <a:rPr lang="en-GB" sz="1600" dirty="0">
                <a:solidFill>
                  <a:schemeClr val="dk1"/>
                </a:solidFill>
              </a:rPr>
              <a:t>predicting neighbouring views (e.g., between crop C and crop </a:t>
            </a:r>
            <a:r>
              <a:rPr lang="en-GB" sz="1600">
                <a:solidFill>
                  <a:schemeClr val="dk1"/>
                </a:solidFill>
              </a:rPr>
              <a:t>D)</a:t>
            </a:r>
            <a:endParaRPr lang="en-GB" sz="1600" dirty="0">
              <a:solidFill>
                <a:schemeClr val="dk1"/>
              </a:solidFill>
            </a:endParaRPr>
          </a:p>
        </p:txBody>
      </p:sp>
      <p:sp>
        <p:nvSpPr>
          <p:cNvPr id="4" name="Slide Number Placeholder 3">
            <a:extLst>
              <a:ext uri="{FF2B5EF4-FFF2-40B4-BE49-F238E27FC236}">
                <a16:creationId xmlns:a16="http://schemas.microsoft.com/office/drawing/2014/main" id="{586B76BA-829F-4359-B789-4B7BE6ABD625}"/>
              </a:ext>
            </a:extLst>
          </p:cNvPr>
          <p:cNvSpPr>
            <a:spLocks noGrp="1"/>
          </p:cNvSpPr>
          <p:nvPr>
            <p:ph type="sldNum" sz="quarter" idx="12"/>
          </p:nvPr>
        </p:nvSpPr>
        <p:spPr/>
        <p:txBody>
          <a:bodyPr/>
          <a:lstStyle/>
          <a:p>
            <a:fld id="{31FEFF75-79D2-EE46-877B-299D1510E681}" type="slidenum">
              <a:rPr lang="en-US" smtClean="0"/>
              <a:t>17</a:t>
            </a:fld>
            <a:endParaRPr lang="en-US" dirty="0"/>
          </a:p>
        </p:txBody>
      </p:sp>
      <p:pic>
        <p:nvPicPr>
          <p:cNvPr id="5" name="Picture 4">
            <a:extLst>
              <a:ext uri="{FF2B5EF4-FFF2-40B4-BE49-F238E27FC236}">
                <a16:creationId xmlns:a16="http://schemas.microsoft.com/office/drawing/2014/main" id="{8ABF8463-B1AE-4C08-9805-1056E55B67DD}"/>
              </a:ext>
            </a:extLst>
          </p:cNvPr>
          <p:cNvPicPr>
            <a:picLocks noChangeAspect="1"/>
          </p:cNvPicPr>
          <p:nvPr/>
        </p:nvPicPr>
        <p:blipFill>
          <a:blip r:embed="rId3"/>
          <a:stretch>
            <a:fillRect/>
          </a:stretch>
        </p:blipFill>
        <p:spPr>
          <a:xfrm>
            <a:off x="8098687" y="500487"/>
            <a:ext cx="3767026" cy="1918990"/>
          </a:xfrm>
          <a:prstGeom prst="rect">
            <a:avLst/>
          </a:prstGeom>
        </p:spPr>
      </p:pic>
      <p:pic>
        <p:nvPicPr>
          <p:cNvPr id="6" name="Google Shape;305;p39">
            <a:extLst>
              <a:ext uri="{FF2B5EF4-FFF2-40B4-BE49-F238E27FC236}">
                <a16:creationId xmlns:a16="http://schemas.microsoft.com/office/drawing/2014/main" id="{79487273-AF93-42B1-B610-61F0D6265407}"/>
              </a:ext>
            </a:extLst>
          </p:cNvPr>
          <p:cNvPicPr preferRelativeResize="0"/>
          <p:nvPr/>
        </p:nvPicPr>
        <p:blipFill>
          <a:blip r:embed="rId4">
            <a:alphaModFix/>
          </a:blip>
          <a:stretch>
            <a:fillRect/>
          </a:stretch>
        </p:blipFill>
        <p:spPr>
          <a:xfrm>
            <a:off x="8636000" y="2582046"/>
            <a:ext cx="2743200" cy="2155655"/>
          </a:xfrm>
          <a:prstGeom prst="rect">
            <a:avLst/>
          </a:prstGeom>
          <a:noFill/>
          <a:ln>
            <a:noFill/>
          </a:ln>
        </p:spPr>
      </p:pic>
      <p:pic>
        <p:nvPicPr>
          <p:cNvPr id="3" name="Picture 2">
            <a:extLst>
              <a:ext uri="{FF2B5EF4-FFF2-40B4-BE49-F238E27FC236}">
                <a16:creationId xmlns:a16="http://schemas.microsoft.com/office/drawing/2014/main" id="{FC791796-B2B9-4CF7-9470-A6D42EF3D484}"/>
              </a:ext>
            </a:extLst>
          </p:cNvPr>
          <p:cNvPicPr>
            <a:picLocks noChangeAspect="1"/>
          </p:cNvPicPr>
          <p:nvPr/>
        </p:nvPicPr>
        <p:blipFill>
          <a:blip r:embed="rId5"/>
          <a:stretch>
            <a:fillRect/>
          </a:stretch>
        </p:blipFill>
        <p:spPr>
          <a:xfrm>
            <a:off x="8636000" y="4926094"/>
            <a:ext cx="2743200" cy="1332411"/>
          </a:xfrm>
          <a:prstGeom prst="rect">
            <a:avLst/>
          </a:prstGeom>
        </p:spPr>
      </p:pic>
    </p:spTree>
    <p:extLst>
      <p:ext uri="{BB962C8B-B14F-4D97-AF65-F5344CB8AC3E}">
        <p14:creationId xmlns:p14="http://schemas.microsoft.com/office/powerpoint/2010/main" val="3797464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a:xfrm>
            <a:off x="1386021" y="339645"/>
            <a:ext cx="10134369" cy="1002552"/>
          </a:xfrm>
        </p:spPr>
        <p:txBody>
          <a:bodyPr/>
          <a:lstStyle/>
          <a:p>
            <a:r>
              <a:rPr lang="en-US"/>
              <a:t>Projection Head</a:t>
            </a:r>
            <a:endParaRPr lang="en-US" dirty="0"/>
          </a:p>
        </p:txBody>
      </p:sp>
      <p:sp>
        <p:nvSpPr>
          <p:cNvPr id="11" name="Google Shape;68;p14">
            <a:extLst>
              <a:ext uri="{FF2B5EF4-FFF2-40B4-BE49-F238E27FC236}">
                <a16:creationId xmlns:a16="http://schemas.microsoft.com/office/drawing/2014/main" id="{884386D0-0940-44B1-8E94-98B8BEEDFCCE}"/>
              </a:ext>
            </a:extLst>
          </p:cNvPr>
          <p:cNvSpPr txBox="1"/>
          <p:nvPr/>
        </p:nvSpPr>
        <p:spPr>
          <a:xfrm>
            <a:off x="1386021" y="1569026"/>
            <a:ext cx="5979979" cy="4616618"/>
          </a:xfrm>
          <a:prstGeom prst="rect">
            <a:avLst/>
          </a:prstGeom>
          <a:noFill/>
          <a:ln>
            <a:noFill/>
          </a:ln>
        </p:spPr>
        <p:txBody>
          <a:bodyPr spcFirstLastPara="1" wrap="square" lIns="91425" tIns="91425" rIns="91425" bIns="91425" anchor="t" anchorCtr="0">
            <a:spAutoFit/>
          </a:bodyPr>
          <a:lstStyle/>
          <a:p>
            <a:pPr marL="463550" indent="-342900">
              <a:lnSpc>
                <a:spcPct val="150000"/>
              </a:lnSpc>
              <a:buClr>
                <a:schemeClr val="dk1"/>
              </a:buClr>
              <a:buSzPts val="1700"/>
              <a:buFont typeface="Arial" panose="020B0604020202020204" pitchFamily="34" charset="0"/>
              <a:buChar char="•"/>
            </a:pPr>
            <a:r>
              <a:rPr lang="en-GB" sz="1600" dirty="0">
                <a:solidFill>
                  <a:schemeClr val="dk1"/>
                </a:solidFill>
              </a:rPr>
              <a:t>A </a:t>
            </a:r>
            <a:r>
              <a:rPr lang="en-GB" sz="1600" b="1" dirty="0">
                <a:solidFill>
                  <a:schemeClr val="dk1"/>
                </a:solidFill>
              </a:rPr>
              <a:t>nonlinear projection head improves </a:t>
            </a:r>
            <a:r>
              <a:rPr lang="en-GB" sz="1600" dirty="0">
                <a:solidFill>
                  <a:schemeClr val="dk1"/>
                </a:solidFill>
              </a:rPr>
              <a:t>the representation quality of the layer before it </a:t>
            </a:r>
          </a:p>
          <a:p>
            <a:pPr marL="463550" indent="-342900">
              <a:lnSpc>
                <a:spcPct val="150000"/>
              </a:lnSpc>
              <a:buClr>
                <a:schemeClr val="dk1"/>
              </a:buClr>
              <a:buSzPts val="1700"/>
              <a:buFont typeface="Arial" panose="020B0604020202020204" pitchFamily="34" charset="0"/>
              <a:buChar char="•"/>
            </a:pPr>
            <a:endParaRPr lang="en-GB" sz="1600" dirty="0">
              <a:solidFill>
                <a:schemeClr val="dk1"/>
              </a:solidFill>
            </a:endParaRPr>
          </a:p>
          <a:p>
            <a:pPr marL="463550" indent="-342900">
              <a:lnSpc>
                <a:spcPct val="150000"/>
              </a:lnSpc>
              <a:buClr>
                <a:schemeClr val="dk1"/>
              </a:buClr>
              <a:buSzPts val="1700"/>
              <a:buFont typeface="Arial" panose="020B0604020202020204" pitchFamily="34" charset="0"/>
              <a:buChar char="•"/>
            </a:pPr>
            <a:r>
              <a:rPr lang="en-GB" sz="1600" dirty="0">
                <a:solidFill>
                  <a:schemeClr val="dk1"/>
                </a:solidFill>
              </a:rPr>
              <a:t>Nonlinear projection is </a:t>
            </a:r>
            <a:r>
              <a:rPr lang="en-GB" sz="1600" b="1" dirty="0">
                <a:solidFill>
                  <a:schemeClr val="dk1"/>
                </a:solidFill>
              </a:rPr>
              <a:t>better</a:t>
            </a:r>
            <a:r>
              <a:rPr lang="en-GB" sz="1600" dirty="0">
                <a:solidFill>
                  <a:schemeClr val="dk1"/>
                </a:solidFill>
              </a:rPr>
              <a:t> than a linear projection (+3%) and much better than no projection (&gt;10%)</a:t>
            </a:r>
          </a:p>
          <a:p>
            <a:pPr marL="463550" indent="-342900">
              <a:lnSpc>
                <a:spcPct val="150000"/>
              </a:lnSpc>
              <a:buClr>
                <a:schemeClr val="dk1"/>
              </a:buClr>
              <a:buSzPts val="1700"/>
              <a:buFont typeface="Arial" panose="020B0604020202020204" pitchFamily="34" charset="0"/>
              <a:buChar char="•"/>
            </a:pPr>
            <a:endParaRPr lang="en-GB" sz="1600" dirty="0">
              <a:solidFill>
                <a:schemeClr val="dk1"/>
              </a:solidFill>
            </a:endParaRPr>
          </a:p>
          <a:p>
            <a:pPr marL="463550" indent="-342900">
              <a:lnSpc>
                <a:spcPct val="150000"/>
              </a:lnSpc>
              <a:buClr>
                <a:schemeClr val="dk1"/>
              </a:buClr>
              <a:buSzPts val="1700"/>
              <a:buFont typeface="Arial" panose="020B0604020202020204" pitchFamily="34" charset="0"/>
              <a:buChar char="•"/>
            </a:pPr>
            <a:r>
              <a:rPr lang="en-GB" sz="1600" dirty="0">
                <a:solidFill>
                  <a:schemeClr val="dk1"/>
                </a:solidFill>
              </a:rPr>
              <a:t>Compared </a:t>
            </a:r>
            <a:r>
              <a:rPr lang="en-GB" sz="1600" b="1" dirty="0">
                <a:solidFill>
                  <a:schemeClr val="dk1"/>
                </a:solidFill>
              </a:rPr>
              <a:t>three projection head </a:t>
            </a:r>
            <a:r>
              <a:rPr lang="en-GB" sz="1600" dirty="0">
                <a:solidFill>
                  <a:schemeClr val="dk1"/>
                </a:solidFill>
              </a:rPr>
              <a:t>g(.) (after average pooling of </a:t>
            </a:r>
            <a:r>
              <a:rPr lang="en-GB" sz="1600" dirty="0" err="1">
                <a:solidFill>
                  <a:schemeClr val="dk1"/>
                </a:solidFill>
              </a:rPr>
              <a:t>ResNet</a:t>
            </a:r>
            <a:r>
              <a:rPr lang="en-GB" sz="1600" dirty="0">
                <a:solidFill>
                  <a:schemeClr val="dk1"/>
                </a:solidFill>
              </a:rPr>
              <a:t>):</a:t>
            </a:r>
          </a:p>
          <a:p>
            <a:pPr marL="920750" lvl="1" indent="-342900">
              <a:lnSpc>
                <a:spcPct val="150000"/>
              </a:lnSpc>
              <a:buClr>
                <a:schemeClr val="dk1"/>
              </a:buClr>
              <a:buSzPts val="1700"/>
              <a:buFont typeface="Wingdings" panose="05000000000000000000" pitchFamily="2" charset="2"/>
              <a:buChar char="§"/>
            </a:pPr>
            <a:r>
              <a:rPr lang="en-GB" sz="1600" dirty="0">
                <a:solidFill>
                  <a:schemeClr val="dk1"/>
                </a:solidFill>
              </a:rPr>
              <a:t>Identity mapping</a:t>
            </a:r>
          </a:p>
          <a:p>
            <a:pPr marL="920750" lvl="1" indent="-342900">
              <a:lnSpc>
                <a:spcPct val="150000"/>
              </a:lnSpc>
              <a:buClr>
                <a:schemeClr val="dk1"/>
              </a:buClr>
              <a:buSzPts val="1700"/>
              <a:buFont typeface="Wingdings" panose="05000000000000000000" pitchFamily="2" charset="2"/>
              <a:buChar char="§"/>
            </a:pPr>
            <a:r>
              <a:rPr lang="en-GB" sz="1600" dirty="0">
                <a:solidFill>
                  <a:schemeClr val="dk1"/>
                </a:solidFill>
              </a:rPr>
              <a:t>Linear projection</a:t>
            </a:r>
          </a:p>
          <a:p>
            <a:pPr marL="920750" lvl="1" indent="-342900">
              <a:lnSpc>
                <a:spcPct val="150000"/>
              </a:lnSpc>
              <a:buClr>
                <a:schemeClr val="dk1"/>
              </a:buClr>
              <a:buSzPts val="1700"/>
              <a:buFont typeface="Wingdings" panose="05000000000000000000" pitchFamily="2" charset="2"/>
              <a:buChar char="§"/>
            </a:pPr>
            <a:r>
              <a:rPr lang="en-GB" sz="1600" dirty="0">
                <a:solidFill>
                  <a:schemeClr val="dk1"/>
                </a:solidFill>
              </a:rPr>
              <a:t>Nonlinear projection with one additional hidden layer (</a:t>
            </a:r>
            <a:r>
              <a:rPr lang="en-GB" sz="1600" dirty="0" err="1">
                <a:solidFill>
                  <a:schemeClr val="dk1"/>
                </a:solidFill>
              </a:rPr>
              <a:t>ReLU</a:t>
            </a:r>
            <a:r>
              <a:rPr lang="en-GB" sz="1600" dirty="0">
                <a:solidFill>
                  <a:schemeClr val="dk1"/>
                </a:solidFill>
              </a:rPr>
              <a:t> activation)</a:t>
            </a:r>
          </a:p>
        </p:txBody>
      </p:sp>
      <p:sp>
        <p:nvSpPr>
          <p:cNvPr id="4" name="Slide Number Placeholder 3">
            <a:extLst>
              <a:ext uri="{FF2B5EF4-FFF2-40B4-BE49-F238E27FC236}">
                <a16:creationId xmlns:a16="http://schemas.microsoft.com/office/drawing/2014/main" id="{586B76BA-829F-4359-B789-4B7BE6ABD625}"/>
              </a:ext>
            </a:extLst>
          </p:cNvPr>
          <p:cNvSpPr>
            <a:spLocks noGrp="1"/>
          </p:cNvSpPr>
          <p:nvPr>
            <p:ph type="sldNum" sz="quarter" idx="12"/>
          </p:nvPr>
        </p:nvSpPr>
        <p:spPr/>
        <p:txBody>
          <a:bodyPr/>
          <a:lstStyle/>
          <a:p>
            <a:fld id="{31FEFF75-79D2-EE46-877B-299D1510E681}" type="slidenum">
              <a:rPr lang="en-US" smtClean="0"/>
              <a:t>18</a:t>
            </a:fld>
            <a:endParaRPr lang="en-US" dirty="0"/>
          </a:p>
        </p:txBody>
      </p:sp>
      <p:pic>
        <p:nvPicPr>
          <p:cNvPr id="7" name="Picture 6">
            <a:extLst>
              <a:ext uri="{FF2B5EF4-FFF2-40B4-BE49-F238E27FC236}">
                <a16:creationId xmlns:a16="http://schemas.microsoft.com/office/drawing/2014/main" id="{6305210D-6AF2-45D4-8850-4B9E17A07385}"/>
              </a:ext>
            </a:extLst>
          </p:cNvPr>
          <p:cNvPicPr>
            <a:picLocks noChangeAspect="1"/>
          </p:cNvPicPr>
          <p:nvPr/>
        </p:nvPicPr>
        <p:blipFill>
          <a:blip r:embed="rId3"/>
          <a:stretch>
            <a:fillRect/>
          </a:stretch>
        </p:blipFill>
        <p:spPr>
          <a:xfrm>
            <a:off x="8067771" y="1701553"/>
            <a:ext cx="3118053" cy="1908000"/>
          </a:xfrm>
          <a:prstGeom prst="rect">
            <a:avLst/>
          </a:prstGeom>
        </p:spPr>
      </p:pic>
      <p:pic>
        <p:nvPicPr>
          <p:cNvPr id="8" name="Picture 7">
            <a:extLst>
              <a:ext uri="{FF2B5EF4-FFF2-40B4-BE49-F238E27FC236}">
                <a16:creationId xmlns:a16="http://schemas.microsoft.com/office/drawing/2014/main" id="{CE94D472-0D43-4A29-9595-B1453BD464B5}"/>
              </a:ext>
            </a:extLst>
          </p:cNvPr>
          <p:cNvPicPr>
            <a:picLocks noChangeAspect="1"/>
          </p:cNvPicPr>
          <p:nvPr/>
        </p:nvPicPr>
        <p:blipFill>
          <a:blip r:embed="rId4"/>
          <a:stretch>
            <a:fillRect/>
          </a:stretch>
        </p:blipFill>
        <p:spPr>
          <a:xfrm>
            <a:off x="8067771" y="3951834"/>
            <a:ext cx="3144589" cy="1908000"/>
          </a:xfrm>
          <a:prstGeom prst="rect">
            <a:avLst/>
          </a:prstGeom>
        </p:spPr>
      </p:pic>
    </p:spTree>
    <p:extLst>
      <p:ext uri="{BB962C8B-B14F-4D97-AF65-F5344CB8AC3E}">
        <p14:creationId xmlns:p14="http://schemas.microsoft.com/office/powerpoint/2010/main" val="642180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a:xfrm>
            <a:off x="1386021" y="339645"/>
            <a:ext cx="10134369" cy="1002552"/>
          </a:xfrm>
        </p:spPr>
        <p:txBody>
          <a:bodyPr/>
          <a:lstStyle/>
          <a:p>
            <a:r>
              <a:rPr lang="en-US"/>
              <a:t>Batch Size &amp; Epochs</a:t>
            </a:r>
            <a:endParaRPr lang="en-US" dirty="0"/>
          </a:p>
        </p:txBody>
      </p:sp>
      <p:sp>
        <p:nvSpPr>
          <p:cNvPr id="11" name="Google Shape;68;p14">
            <a:extLst>
              <a:ext uri="{FF2B5EF4-FFF2-40B4-BE49-F238E27FC236}">
                <a16:creationId xmlns:a16="http://schemas.microsoft.com/office/drawing/2014/main" id="{884386D0-0940-44B1-8E94-98B8BEEDFCCE}"/>
              </a:ext>
            </a:extLst>
          </p:cNvPr>
          <p:cNvSpPr txBox="1"/>
          <p:nvPr/>
        </p:nvSpPr>
        <p:spPr>
          <a:xfrm>
            <a:off x="1386021" y="1569026"/>
            <a:ext cx="6340659" cy="553968"/>
          </a:xfrm>
          <a:prstGeom prst="rect">
            <a:avLst/>
          </a:prstGeom>
          <a:noFill/>
          <a:ln>
            <a:noFill/>
          </a:ln>
        </p:spPr>
        <p:txBody>
          <a:bodyPr spcFirstLastPara="1" wrap="square" lIns="91425" tIns="91425" rIns="91425" bIns="91425" anchor="t" anchorCtr="0">
            <a:spAutoFit/>
          </a:bodyPr>
          <a:lstStyle/>
          <a:p>
            <a:pPr marL="120650">
              <a:lnSpc>
                <a:spcPct val="150000"/>
              </a:lnSpc>
              <a:buClr>
                <a:schemeClr val="dk1"/>
              </a:buClr>
              <a:buSzPts val="1700"/>
            </a:pPr>
            <a:r>
              <a:rPr lang="en-GB" sz="1600" dirty="0">
                <a:solidFill>
                  <a:schemeClr val="dk1"/>
                </a:solidFill>
              </a:rPr>
              <a:t>Contrastive learning benefits from larger batch sizes and longer training</a:t>
            </a:r>
          </a:p>
        </p:txBody>
      </p:sp>
      <p:sp>
        <p:nvSpPr>
          <p:cNvPr id="4" name="Slide Number Placeholder 3">
            <a:extLst>
              <a:ext uri="{FF2B5EF4-FFF2-40B4-BE49-F238E27FC236}">
                <a16:creationId xmlns:a16="http://schemas.microsoft.com/office/drawing/2014/main" id="{586B76BA-829F-4359-B789-4B7BE6ABD625}"/>
              </a:ext>
            </a:extLst>
          </p:cNvPr>
          <p:cNvSpPr>
            <a:spLocks noGrp="1"/>
          </p:cNvSpPr>
          <p:nvPr>
            <p:ph type="sldNum" sz="quarter" idx="12"/>
          </p:nvPr>
        </p:nvSpPr>
        <p:spPr/>
        <p:txBody>
          <a:bodyPr/>
          <a:lstStyle/>
          <a:p>
            <a:fld id="{31FEFF75-79D2-EE46-877B-299D1510E681}" type="slidenum">
              <a:rPr lang="en-US" smtClean="0"/>
              <a:t>19</a:t>
            </a:fld>
            <a:endParaRPr lang="en-US" dirty="0"/>
          </a:p>
        </p:txBody>
      </p:sp>
      <p:pic>
        <p:nvPicPr>
          <p:cNvPr id="9" name="Google Shape;382;p48">
            <a:extLst>
              <a:ext uri="{FF2B5EF4-FFF2-40B4-BE49-F238E27FC236}">
                <a16:creationId xmlns:a16="http://schemas.microsoft.com/office/drawing/2014/main" id="{A164506A-97A9-47EB-84A7-57751419A615}"/>
              </a:ext>
            </a:extLst>
          </p:cNvPr>
          <p:cNvPicPr preferRelativeResize="0">
            <a:picLocks noChangeAspect="1"/>
          </p:cNvPicPr>
          <p:nvPr/>
        </p:nvPicPr>
        <p:blipFill>
          <a:blip r:embed="rId3">
            <a:alphaModFix/>
          </a:blip>
          <a:stretch>
            <a:fillRect/>
          </a:stretch>
        </p:blipFill>
        <p:spPr>
          <a:xfrm>
            <a:off x="8132754" y="2663190"/>
            <a:ext cx="3023908" cy="2324219"/>
          </a:xfrm>
          <a:prstGeom prst="rect">
            <a:avLst/>
          </a:prstGeom>
          <a:noFill/>
          <a:ln>
            <a:noFill/>
          </a:ln>
        </p:spPr>
      </p:pic>
      <p:pic>
        <p:nvPicPr>
          <p:cNvPr id="10" name="Picture 9">
            <a:extLst>
              <a:ext uri="{FF2B5EF4-FFF2-40B4-BE49-F238E27FC236}">
                <a16:creationId xmlns:a16="http://schemas.microsoft.com/office/drawing/2014/main" id="{7E3F1FBD-0E64-4D9A-9BAC-7E9AE2AED40D}"/>
              </a:ext>
            </a:extLst>
          </p:cNvPr>
          <p:cNvPicPr>
            <a:picLocks noChangeAspect="1"/>
          </p:cNvPicPr>
          <p:nvPr/>
        </p:nvPicPr>
        <p:blipFill>
          <a:blip r:embed="rId4"/>
          <a:stretch>
            <a:fillRect/>
          </a:stretch>
        </p:blipFill>
        <p:spPr>
          <a:xfrm>
            <a:off x="1839726" y="3525631"/>
            <a:ext cx="5620818" cy="1643716"/>
          </a:xfrm>
          <a:prstGeom prst="rect">
            <a:avLst/>
          </a:prstGeom>
        </p:spPr>
      </p:pic>
    </p:spTree>
    <p:extLst>
      <p:ext uri="{BB962C8B-B14F-4D97-AF65-F5344CB8AC3E}">
        <p14:creationId xmlns:p14="http://schemas.microsoft.com/office/powerpoint/2010/main" val="3753296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627321" y="0"/>
            <a:ext cx="10134369" cy="1002552"/>
          </a:xfrm>
        </p:spPr>
        <p:txBody>
          <a:bodyPr/>
          <a:lstStyle/>
          <a:p>
            <a:r>
              <a:rPr lang="en-US" dirty="0"/>
              <a:t>Outline</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1627322" y="1167421"/>
            <a:ext cx="10303421" cy="5339258"/>
          </a:xfrm>
        </p:spPr>
        <p:txBody>
          <a:bodyPr>
            <a:normAutofit lnSpcReduction="10000"/>
          </a:bodyPr>
          <a:lstStyle/>
          <a:p>
            <a:pPr marL="342900" indent="-342900">
              <a:buFont typeface="+mj-lt"/>
              <a:buAutoNum type="arabicPeriod"/>
            </a:pPr>
            <a:r>
              <a:rPr lang="en-GB" sz="1400" b="1" dirty="0"/>
              <a:t>Self-Supervised Learning - Concept</a:t>
            </a:r>
          </a:p>
          <a:p>
            <a:pPr marL="742950" lvl="1" indent="-285750">
              <a:buFont typeface="Wingdings" panose="05000000000000000000" pitchFamily="2" charset="2"/>
              <a:buChar char="§"/>
            </a:pPr>
            <a:r>
              <a:rPr lang="en-GB" sz="1400" dirty="0"/>
              <a:t>Self-Supervised Learning Approaches – Generative</a:t>
            </a:r>
          </a:p>
          <a:p>
            <a:pPr marL="742950" lvl="1" indent="-285750">
              <a:buFont typeface="Wingdings" panose="05000000000000000000" pitchFamily="2" charset="2"/>
              <a:buChar char="§"/>
            </a:pPr>
            <a:r>
              <a:rPr lang="en-GB" sz="1400" dirty="0"/>
              <a:t>Self-Supervised Learning Approaches – Pretext task</a:t>
            </a:r>
          </a:p>
          <a:p>
            <a:pPr marL="742950" lvl="1" indent="-285750">
              <a:buFont typeface="Wingdings" panose="05000000000000000000" pitchFamily="2" charset="2"/>
              <a:buChar char="§"/>
            </a:pPr>
            <a:r>
              <a:rPr lang="en-GB" sz="1400" dirty="0"/>
              <a:t>Self-Supervised Learning Approaches – Contrastive Learning</a:t>
            </a:r>
          </a:p>
          <a:p>
            <a:pPr marL="742950" lvl="1" indent="-285750">
              <a:buFont typeface="Arial" panose="020B0604020202020204" pitchFamily="34" charset="0"/>
              <a:buChar char="•"/>
            </a:pPr>
            <a:endParaRPr lang="en-GB" sz="1400" dirty="0"/>
          </a:p>
          <a:p>
            <a:pPr marL="342900" indent="-342900">
              <a:buFont typeface="+mj-lt"/>
              <a:buAutoNum type="arabicPeriod"/>
            </a:pPr>
            <a:r>
              <a:rPr lang="en-GB" sz="1400" b="1" dirty="0" err="1"/>
              <a:t>SimCLR</a:t>
            </a:r>
            <a:endParaRPr lang="en-GB" sz="1400" b="1" dirty="0"/>
          </a:p>
          <a:p>
            <a:pPr marL="742950" lvl="1" indent="-285750">
              <a:buFont typeface="Wingdings" panose="05000000000000000000" pitchFamily="2" charset="2"/>
              <a:buChar char="§"/>
            </a:pPr>
            <a:r>
              <a:rPr lang="en-GB" sz="1400" dirty="0"/>
              <a:t>Concept</a:t>
            </a:r>
          </a:p>
          <a:p>
            <a:pPr marL="742950" lvl="1" indent="-285750">
              <a:buFont typeface="Wingdings" panose="05000000000000000000" pitchFamily="2" charset="2"/>
              <a:buChar char="§"/>
            </a:pPr>
            <a:r>
              <a:rPr lang="en-GB" sz="1400" dirty="0"/>
              <a:t>Implementation details</a:t>
            </a:r>
          </a:p>
          <a:p>
            <a:pPr marL="742950" lvl="1" indent="-285750">
              <a:buFont typeface="Wingdings" panose="05000000000000000000" pitchFamily="2" charset="2"/>
              <a:buChar char="§"/>
            </a:pPr>
            <a:r>
              <a:rPr lang="en-GB" sz="1400" dirty="0"/>
              <a:t>Key findings</a:t>
            </a:r>
          </a:p>
          <a:p>
            <a:pPr lvl="1"/>
            <a:endParaRPr lang="en-GB" sz="1400" dirty="0"/>
          </a:p>
          <a:p>
            <a:pPr marL="342900" indent="-342900">
              <a:buFont typeface="+mj-lt"/>
              <a:buAutoNum type="arabicPeriod"/>
            </a:pPr>
            <a:r>
              <a:rPr lang="en-GB" sz="1400" b="1" dirty="0"/>
              <a:t>Contrastive Loss function</a:t>
            </a:r>
          </a:p>
          <a:p>
            <a:pPr marL="742950" lvl="1" indent="-285750">
              <a:buFont typeface="Wingdings" panose="05000000000000000000" pitchFamily="2" charset="2"/>
              <a:buChar char="§"/>
            </a:pPr>
            <a:r>
              <a:rPr lang="en-GB" sz="1400" dirty="0"/>
              <a:t>Mathematical notation</a:t>
            </a:r>
          </a:p>
          <a:p>
            <a:pPr marL="742950" lvl="1" indent="-285750">
              <a:buFont typeface="Wingdings" panose="05000000000000000000" pitchFamily="2" charset="2"/>
              <a:buChar char="§"/>
            </a:pPr>
            <a:r>
              <a:rPr lang="en-GB" sz="1400" dirty="0"/>
              <a:t>Intuition</a:t>
            </a:r>
          </a:p>
          <a:p>
            <a:pPr marL="742950" lvl="1" indent="-285750">
              <a:buFont typeface="Wingdings" panose="05000000000000000000" pitchFamily="2" charset="2"/>
              <a:buChar char="§"/>
            </a:pPr>
            <a:r>
              <a:rPr lang="en-GB" sz="1400" dirty="0"/>
              <a:t>Parameters</a:t>
            </a:r>
          </a:p>
          <a:p>
            <a:pPr lvl="1"/>
            <a:endParaRPr lang="en-GB" sz="1400" dirty="0"/>
          </a:p>
          <a:p>
            <a:pPr marL="342900" indent="-342900">
              <a:buFont typeface="+mj-lt"/>
              <a:buAutoNum type="arabicPeriod"/>
            </a:pPr>
            <a:r>
              <a:rPr lang="en-GB" sz="1400" b="1" dirty="0"/>
              <a:t>Data Augmentation</a:t>
            </a:r>
          </a:p>
          <a:p>
            <a:pPr marL="342900" indent="-342900">
              <a:buFont typeface="+mj-lt"/>
              <a:buAutoNum type="arabicPeriod"/>
            </a:pPr>
            <a:r>
              <a:rPr lang="en-GB" sz="1400" b="1" dirty="0"/>
              <a:t>Projection Head</a:t>
            </a:r>
          </a:p>
          <a:p>
            <a:pPr marL="342900" indent="-342900">
              <a:buFont typeface="+mj-lt"/>
              <a:buAutoNum type="arabicPeriod"/>
            </a:pPr>
            <a:r>
              <a:rPr lang="en-GB" sz="1400" b="1" dirty="0"/>
              <a:t>Batch Size &amp; Epochs</a:t>
            </a:r>
          </a:p>
          <a:p>
            <a:pPr marL="342900" indent="-342900">
              <a:buFont typeface="+mj-lt"/>
              <a:buAutoNum type="arabicPeriod"/>
            </a:pPr>
            <a:r>
              <a:rPr lang="en-GB" sz="1400" b="1" dirty="0"/>
              <a:t>Results</a:t>
            </a:r>
          </a:p>
          <a:p>
            <a:pPr marL="742950" lvl="1" indent="-285750">
              <a:buFont typeface="Arial" panose="020B0604020202020204" pitchFamily="34" charset="0"/>
              <a:buChar char="•"/>
            </a:pPr>
            <a:endParaRPr lang="en-GB" sz="1400" b="1" dirty="0"/>
          </a:p>
          <a:p>
            <a:endParaRPr lang="en-GB" sz="1400" b="1" dirty="0"/>
          </a:p>
        </p:txBody>
      </p:sp>
      <p:sp>
        <p:nvSpPr>
          <p:cNvPr id="2" name="Slide Number Placeholder 1">
            <a:extLst>
              <a:ext uri="{FF2B5EF4-FFF2-40B4-BE49-F238E27FC236}">
                <a16:creationId xmlns:a16="http://schemas.microsoft.com/office/drawing/2014/main" id="{361F802B-B6FC-4A14-9F71-F5B111E69D45}"/>
              </a:ext>
            </a:extLst>
          </p:cNvPr>
          <p:cNvSpPr>
            <a:spLocks noGrp="1"/>
          </p:cNvSpPr>
          <p:nvPr>
            <p:ph type="sldNum" sz="quarter" idx="12"/>
          </p:nvPr>
        </p:nvSpPr>
        <p:spPr/>
        <p:txBody>
          <a:bodyPr/>
          <a:lstStyle/>
          <a:p>
            <a:fld id="{31FEFF75-79D2-EE46-877B-299D1510E681}" type="slidenum">
              <a:rPr lang="en-US" smtClean="0"/>
              <a:t>2</a:t>
            </a:fld>
            <a:endParaRPr lang="en-US" dirty="0"/>
          </a:p>
        </p:txBody>
      </p:sp>
    </p:spTree>
    <p:extLst>
      <p:ext uri="{BB962C8B-B14F-4D97-AF65-F5344CB8AC3E}">
        <p14:creationId xmlns:p14="http://schemas.microsoft.com/office/powerpoint/2010/main" val="2625297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830CC5F-2D4D-4915-B235-D8F80BF4F878}"/>
              </a:ext>
            </a:extLst>
          </p:cNvPr>
          <p:cNvSpPr>
            <a:spLocks noGrp="1"/>
          </p:cNvSpPr>
          <p:nvPr>
            <p:ph type="pic" sz="quarter" idx="10"/>
          </p:nvPr>
        </p:nvSpPr>
        <p:spPr>
          <a:xfrm>
            <a:off x="1124486" y="1"/>
            <a:ext cx="11067514" cy="6857999"/>
          </a:xfrm>
        </p:spPr>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2715790"/>
            <a:ext cx="8448675" cy="2387600"/>
          </a:xfrm>
        </p:spPr>
        <p:txBody>
          <a:bodyPr>
            <a:normAutofit/>
          </a:bodyPr>
          <a:lstStyle/>
          <a:p>
            <a:r>
              <a:rPr lang="en-GB" cap="none">
                <a:solidFill>
                  <a:schemeClr val="bg1"/>
                </a:solidFill>
              </a:rPr>
              <a:t>Results</a:t>
            </a:r>
            <a:endParaRPr lang="en-GB" cap="none" dirty="0">
              <a:solidFill>
                <a:schemeClr val="bg1"/>
              </a:solidFill>
            </a:endParaRPr>
          </a:p>
        </p:txBody>
      </p:sp>
      <p:sp>
        <p:nvSpPr>
          <p:cNvPr id="7" name="Text Placeholder 5">
            <a:extLst>
              <a:ext uri="{FF2B5EF4-FFF2-40B4-BE49-F238E27FC236}">
                <a16:creationId xmlns:a16="http://schemas.microsoft.com/office/drawing/2014/main" id="{ACC3A3B7-F11C-4012-B97B-C944EFED72D0}"/>
              </a:ext>
            </a:extLst>
          </p:cNvPr>
          <p:cNvSpPr>
            <a:spLocks noGrp="1"/>
          </p:cNvSpPr>
          <p:nvPr>
            <p:ph type="body" idx="13"/>
          </p:nvPr>
        </p:nvSpPr>
        <p:spPr>
          <a:xfrm>
            <a:off x="1523998" y="5286196"/>
            <a:ext cx="6858002" cy="1228904"/>
          </a:xfrm>
        </p:spPr>
        <p:txBody>
          <a:bodyPr>
            <a:normAutofit/>
          </a:bodyPr>
          <a:lstStyle/>
          <a:p>
            <a:pPr marL="0" indent="0">
              <a:buNone/>
            </a:pPr>
            <a:r>
              <a:rPr lang="en-US" sz="1800" b="1" cap="all" spc="300">
                <a:solidFill>
                  <a:schemeClr val="bg1"/>
                </a:solidFill>
                <a:latin typeface="Speak Pro" panose="020B0504020101020102" pitchFamily="34" charset="0"/>
              </a:rPr>
              <a:t>Comparison:</a:t>
            </a:r>
          </a:p>
          <a:p>
            <a:pPr marL="0" indent="0">
              <a:buNone/>
            </a:pPr>
            <a:r>
              <a:rPr lang="en-US" sz="1800" b="1" cap="all" spc="300">
                <a:solidFill>
                  <a:schemeClr val="bg1"/>
                </a:solidFill>
                <a:latin typeface="Speak Pro" panose="020B0504020101020102" pitchFamily="34" charset="0"/>
              </a:rPr>
              <a:t>Other</a:t>
            </a:r>
            <a:r>
              <a:rPr lang="en-US"/>
              <a:t> </a:t>
            </a:r>
            <a:r>
              <a:rPr lang="en-US" sz="1800" b="1" cap="all" spc="300">
                <a:solidFill>
                  <a:schemeClr val="bg1"/>
                </a:solidFill>
                <a:latin typeface="Speak Pro" panose="020B0504020101020102" pitchFamily="34" charset="0"/>
              </a:rPr>
              <a:t>self-supervised Learning Methods</a:t>
            </a:r>
          </a:p>
          <a:p>
            <a:pPr marL="0" indent="0">
              <a:buNone/>
            </a:pPr>
            <a:r>
              <a:rPr lang="en-US" sz="1800" b="1" cap="all" spc="300">
                <a:solidFill>
                  <a:schemeClr val="bg1"/>
                </a:solidFill>
                <a:latin typeface="Speak Pro" panose="020B0504020101020102" pitchFamily="34" charset="0"/>
              </a:rPr>
              <a:t>Supervised Learning</a:t>
            </a:r>
            <a:endParaRPr lang="en-US">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220274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a:xfrm>
            <a:off x="1386021" y="419100"/>
            <a:ext cx="10134369" cy="643890"/>
          </a:xfrm>
        </p:spPr>
        <p:txBody>
          <a:bodyPr anchor="t"/>
          <a:lstStyle/>
          <a:p>
            <a:r>
              <a:rPr lang="en-GB" sz="2800"/>
              <a:t>Comparing with other Self-Supervised Methods</a:t>
            </a:r>
            <a:endParaRPr lang="en-GB" sz="2800" dirty="0"/>
          </a:p>
        </p:txBody>
      </p:sp>
      <p:sp>
        <p:nvSpPr>
          <p:cNvPr id="4" name="Slide Number Placeholder 3">
            <a:extLst>
              <a:ext uri="{FF2B5EF4-FFF2-40B4-BE49-F238E27FC236}">
                <a16:creationId xmlns:a16="http://schemas.microsoft.com/office/drawing/2014/main" id="{586B76BA-829F-4359-B789-4B7BE6ABD625}"/>
              </a:ext>
            </a:extLst>
          </p:cNvPr>
          <p:cNvSpPr>
            <a:spLocks noGrp="1"/>
          </p:cNvSpPr>
          <p:nvPr>
            <p:ph type="sldNum" sz="quarter" idx="12"/>
          </p:nvPr>
        </p:nvSpPr>
        <p:spPr/>
        <p:txBody>
          <a:bodyPr/>
          <a:lstStyle/>
          <a:p>
            <a:fld id="{31FEFF75-79D2-EE46-877B-299D1510E681}" type="slidenum">
              <a:rPr lang="en-US" smtClean="0"/>
              <a:t>21</a:t>
            </a:fld>
            <a:endParaRPr lang="en-US" dirty="0"/>
          </a:p>
        </p:txBody>
      </p:sp>
      <p:pic>
        <p:nvPicPr>
          <p:cNvPr id="7" name="Google Shape;409;p51">
            <a:extLst>
              <a:ext uri="{FF2B5EF4-FFF2-40B4-BE49-F238E27FC236}">
                <a16:creationId xmlns:a16="http://schemas.microsoft.com/office/drawing/2014/main" id="{1DF49BE4-4A0D-4ED2-9C5F-896106EC9A26}"/>
              </a:ext>
            </a:extLst>
          </p:cNvPr>
          <p:cNvPicPr preferRelativeResize="0">
            <a:picLocks noChangeAspect="1"/>
          </p:cNvPicPr>
          <p:nvPr/>
        </p:nvPicPr>
        <p:blipFill>
          <a:blip r:embed="rId3">
            <a:alphaModFix/>
          </a:blip>
          <a:stretch>
            <a:fillRect/>
          </a:stretch>
        </p:blipFill>
        <p:spPr>
          <a:xfrm>
            <a:off x="2491310" y="1143217"/>
            <a:ext cx="2170141" cy="1904783"/>
          </a:xfrm>
          <a:prstGeom prst="rect">
            <a:avLst/>
          </a:prstGeom>
          <a:noFill/>
          <a:ln>
            <a:noFill/>
          </a:ln>
        </p:spPr>
      </p:pic>
      <p:sp>
        <p:nvSpPr>
          <p:cNvPr id="8" name="TextBox 7">
            <a:extLst>
              <a:ext uri="{FF2B5EF4-FFF2-40B4-BE49-F238E27FC236}">
                <a16:creationId xmlns:a16="http://schemas.microsoft.com/office/drawing/2014/main" id="{E4655E56-7527-48F6-A84C-25AA9086A4F9}"/>
              </a:ext>
            </a:extLst>
          </p:cNvPr>
          <p:cNvSpPr txBox="1"/>
          <p:nvPr/>
        </p:nvSpPr>
        <p:spPr>
          <a:xfrm>
            <a:off x="2491310" y="3270841"/>
            <a:ext cx="2170141" cy="261610"/>
          </a:xfrm>
          <a:prstGeom prst="rect">
            <a:avLst/>
          </a:prstGeom>
          <a:noFill/>
        </p:spPr>
        <p:txBody>
          <a:bodyPr wrap="square">
            <a:spAutoFit/>
          </a:bodyPr>
          <a:lstStyle/>
          <a:p>
            <a:pPr algn="ctr"/>
            <a:r>
              <a:rPr lang="en" sz="1100" b="1" dirty="0">
                <a:latin typeface="+mj-lt"/>
              </a:rPr>
              <a:t>Linear evaluation</a:t>
            </a:r>
            <a:endParaRPr lang="en-DE" sz="1400" b="1" dirty="0">
              <a:latin typeface="+mj-lt"/>
            </a:endParaRPr>
          </a:p>
        </p:txBody>
      </p:sp>
      <p:pic>
        <p:nvPicPr>
          <p:cNvPr id="12" name="Google Shape;416;p52">
            <a:extLst>
              <a:ext uri="{FF2B5EF4-FFF2-40B4-BE49-F238E27FC236}">
                <a16:creationId xmlns:a16="http://schemas.microsoft.com/office/drawing/2014/main" id="{2B18483F-43F8-4101-BEE3-4F221EDD8B96}"/>
              </a:ext>
            </a:extLst>
          </p:cNvPr>
          <p:cNvPicPr preferRelativeResize="0">
            <a:picLocks noChangeAspect="1"/>
          </p:cNvPicPr>
          <p:nvPr/>
        </p:nvPicPr>
        <p:blipFill>
          <a:blip r:embed="rId4">
            <a:alphaModFix/>
          </a:blip>
          <a:stretch>
            <a:fillRect/>
          </a:stretch>
        </p:blipFill>
        <p:spPr>
          <a:xfrm>
            <a:off x="6291216" y="1143217"/>
            <a:ext cx="2363265" cy="2014089"/>
          </a:xfrm>
          <a:prstGeom prst="rect">
            <a:avLst/>
          </a:prstGeom>
          <a:noFill/>
          <a:ln>
            <a:noFill/>
          </a:ln>
        </p:spPr>
      </p:pic>
      <p:pic>
        <p:nvPicPr>
          <p:cNvPr id="14" name="Google Shape;423;p53">
            <a:extLst>
              <a:ext uri="{FF2B5EF4-FFF2-40B4-BE49-F238E27FC236}">
                <a16:creationId xmlns:a16="http://schemas.microsoft.com/office/drawing/2014/main" id="{6E1E0835-C316-4520-9D5D-3F72133C1634}"/>
              </a:ext>
            </a:extLst>
          </p:cNvPr>
          <p:cNvPicPr preferRelativeResize="0">
            <a:picLocks noChangeAspect="1"/>
          </p:cNvPicPr>
          <p:nvPr/>
        </p:nvPicPr>
        <p:blipFill>
          <a:blip r:embed="rId5">
            <a:alphaModFix/>
          </a:blip>
          <a:stretch>
            <a:fillRect/>
          </a:stretch>
        </p:blipFill>
        <p:spPr>
          <a:xfrm>
            <a:off x="2491310" y="4625584"/>
            <a:ext cx="4706685" cy="1359044"/>
          </a:xfrm>
          <a:prstGeom prst="rect">
            <a:avLst/>
          </a:prstGeom>
          <a:noFill/>
          <a:ln>
            <a:noFill/>
          </a:ln>
        </p:spPr>
      </p:pic>
      <p:sp>
        <p:nvSpPr>
          <p:cNvPr id="15" name="Title 21">
            <a:extLst>
              <a:ext uri="{FF2B5EF4-FFF2-40B4-BE49-F238E27FC236}">
                <a16:creationId xmlns:a16="http://schemas.microsoft.com/office/drawing/2014/main" id="{FB4B9B1F-2301-49C3-93BB-FB214172DE21}"/>
              </a:ext>
            </a:extLst>
          </p:cNvPr>
          <p:cNvSpPr txBox="1">
            <a:spLocks/>
          </p:cNvSpPr>
          <p:nvPr/>
        </p:nvSpPr>
        <p:spPr>
          <a:xfrm>
            <a:off x="1386021" y="3873829"/>
            <a:ext cx="10134369" cy="35310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en-GB" sz="2800" dirty="0"/>
              <a:t>Comparing with Supervised Learning</a:t>
            </a:r>
          </a:p>
        </p:txBody>
      </p:sp>
      <p:sp>
        <p:nvSpPr>
          <p:cNvPr id="16" name="TextBox 15">
            <a:extLst>
              <a:ext uri="{FF2B5EF4-FFF2-40B4-BE49-F238E27FC236}">
                <a16:creationId xmlns:a16="http://schemas.microsoft.com/office/drawing/2014/main" id="{4C4F8DD2-28B0-4BF7-88AF-7A5F95D1207B}"/>
              </a:ext>
            </a:extLst>
          </p:cNvPr>
          <p:cNvSpPr txBox="1"/>
          <p:nvPr/>
        </p:nvSpPr>
        <p:spPr>
          <a:xfrm>
            <a:off x="6291216" y="3270841"/>
            <a:ext cx="2363265" cy="261610"/>
          </a:xfrm>
          <a:prstGeom prst="rect">
            <a:avLst/>
          </a:prstGeom>
          <a:noFill/>
        </p:spPr>
        <p:txBody>
          <a:bodyPr wrap="square">
            <a:spAutoFit/>
          </a:bodyPr>
          <a:lstStyle/>
          <a:p>
            <a:pPr algn="ctr"/>
            <a:r>
              <a:rPr lang="en-GB" sz="1100" b="1" dirty="0">
                <a:latin typeface="+mj-lt"/>
              </a:rPr>
              <a:t>Semi-Supervised</a:t>
            </a:r>
          </a:p>
        </p:txBody>
      </p:sp>
    </p:spTree>
    <p:extLst>
      <p:ext uri="{BB962C8B-B14F-4D97-AF65-F5344CB8AC3E}">
        <p14:creationId xmlns:p14="http://schemas.microsoft.com/office/powerpoint/2010/main" val="2237440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6B3578-A395-42BE-9674-8F19D3079E16}"/>
              </a:ext>
            </a:extLst>
          </p:cNvPr>
          <p:cNvSpPr>
            <a:spLocks noGrp="1"/>
          </p:cNvSpPr>
          <p:nvPr>
            <p:ph type="sldNum" sz="quarter" idx="12"/>
          </p:nvPr>
        </p:nvSpPr>
        <p:spPr/>
        <p:txBody>
          <a:bodyPr/>
          <a:lstStyle/>
          <a:p>
            <a:fld id="{31FEFF75-79D2-EE46-877B-299D1510E681}" type="slidenum">
              <a:rPr lang="en-US" smtClean="0"/>
              <a:t>22</a:t>
            </a:fld>
            <a:endParaRPr lang="en-US" dirty="0"/>
          </a:p>
        </p:txBody>
      </p:sp>
      <p:sp>
        <p:nvSpPr>
          <p:cNvPr id="3" name="Title 2">
            <a:extLst>
              <a:ext uri="{FF2B5EF4-FFF2-40B4-BE49-F238E27FC236}">
                <a16:creationId xmlns:a16="http://schemas.microsoft.com/office/drawing/2014/main" id="{5B06E6D4-CC2A-4E16-B14D-CA11822A69D6}"/>
              </a:ext>
            </a:extLst>
          </p:cNvPr>
          <p:cNvSpPr>
            <a:spLocks noGrp="1"/>
          </p:cNvSpPr>
          <p:nvPr>
            <p:ph type="ctrTitle"/>
          </p:nvPr>
        </p:nvSpPr>
        <p:spPr/>
        <p:txBody>
          <a:bodyPr/>
          <a:lstStyle/>
          <a:p>
            <a:r>
              <a:rPr lang="en-GB"/>
              <a:t>References</a:t>
            </a:r>
            <a:endParaRPr lang="en-DE" dirty="0"/>
          </a:p>
        </p:txBody>
      </p:sp>
      <p:sp>
        <p:nvSpPr>
          <p:cNvPr id="4" name="Content Placeholder 3">
            <a:extLst>
              <a:ext uri="{FF2B5EF4-FFF2-40B4-BE49-F238E27FC236}">
                <a16:creationId xmlns:a16="http://schemas.microsoft.com/office/drawing/2014/main" id="{0447DFCA-C390-4DCA-9F17-92336C0992C9}"/>
              </a:ext>
            </a:extLst>
          </p:cNvPr>
          <p:cNvSpPr>
            <a:spLocks noGrp="1"/>
          </p:cNvSpPr>
          <p:nvPr>
            <p:ph sz="half" idx="1"/>
          </p:nvPr>
        </p:nvSpPr>
        <p:spPr>
          <a:xfrm>
            <a:off x="1627321" y="1586559"/>
            <a:ext cx="10298380" cy="4931796"/>
          </a:xfrm>
        </p:spPr>
        <p:txBody>
          <a:bodyPr>
            <a:normAutofit fontScale="92500" lnSpcReduction="10000"/>
          </a:bodyPr>
          <a:lstStyle/>
          <a:p>
            <a:pPr marL="0" indent="0">
              <a:buNone/>
            </a:pPr>
            <a:r>
              <a:rPr lang="en-GB" sz="2000" b="1">
                <a:solidFill>
                  <a:schemeClr val="accent4">
                    <a:lumMod val="75000"/>
                  </a:schemeClr>
                </a:solidFill>
                <a:latin typeface="+mn-lt"/>
              </a:rPr>
              <a:t>Papers</a:t>
            </a:r>
          </a:p>
          <a:p>
            <a:pPr marL="0" indent="0">
              <a:buNone/>
            </a:pPr>
            <a:r>
              <a:rPr lang="en-GB">
                <a:latin typeface="+mn-lt"/>
                <a:hlinkClick r:id="rId2"/>
              </a:rPr>
              <a:t>https://arxiv.org/abs/2002.05709</a:t>
            </a:r>
            <a:endParaRPr lang="en-GB">
              <a:latin typeface="+mn-lt"/>
            </a:endParaRPr>
          </a:p>
          <a:p>
            <a:pPr marL="0" indent="0">
              <a:buNone/>
            </a:pPr>
            <a:r>
              <a:rPr lang="en-GB">
                <a:latin typeface="+mn-lt"/>
                <a:hlinkClick r:id="rId3"/>
              </a:rPr>
              <a:t>https://arxiv.org/abs/1911.05722</a:t>
            </a:r>
            <a:r>
              <a:rPr lang="en-GB">
                <a:latin typeface="+mn-lt"/>
              </a:rPr>
              <a:t> </a:t>
            </a:r>
          </a:p>
          <a:p>
            <a:pPr marL="0" indent="0">
              <a:buNone/>
            </a:pPr>
            <a:endParaRPr lang="en-GB">
              <a:latin typeface="+mn-lt"/>
            </a:endParaRPr>
          </a:p>
          <a:p>
            <a:pPr marL="0" indent="0">
              <a:buNone/>
            </a:pPr>
            <a:r>
              <a:rPr lang="en-GB" sz="2000" b="1">
                <a:solidFill>
                  <a:schemeClr val="accent4">
                    <a:lumMod val="75000"/>
                  </a:schemeClr>
                </a:solidFill>
                <a:latin typeface="+mn-lt"/>
              </a:rPr>
              <a:t>Blogs</a:t>
            </a:r>
            <a:endParaRPr lang="en-GB" b="1">
              <a:solidFill>
                <a:schemeClr val="accent4">
                  <a:lumMod val="75000"/>
                </a:schemeClr>
              </a:solidFill>
              <a:latin typeface="+mn-lt"/>
            </a:endParaRPr>
          </a:p>
          <a:p>
            <a:pPr marL="0" indent="0">
              <a:buNone/>
            </a:pPr>
            <a:r>
              <a:rPr lang="en-GB">
                <a:latin typeface="+mn-lt"/>
                <a:hlinkClick r:id="rId4"/>
              </a:rPr>
              <a:t>https://ai.googleblog.com/2020/04/advancing-self-supervised-and-semi.html</a:t>
            </a:r>
            <a:endParaRPr lang="en-GB">
              <a:latin typeface="+mn-lt"/>
            </a:endParaRPr>
          </a:p>
          <a:p>
            <a:pPr marL="0" indent="0">
              <a:buNone/>
            </a:pPr>
            <a:r>
              <a:rPr lang="en-GB">
                <a:latin typeface="+mn-lt"/>
                <a:hlinkClick r:id="rId5"/>
              </a:rPr>
              <a:t>https://amitness.com/2020/03/illustrated-simclr/</a:t>
            </a:r>
            <a:endParaRPr lang="en-GB">
              <a:latin typeface="+mn-lt"/>
            </a:endParaRPr>
          </a:p>
          <a:p>
            <a:pPr marL="0" indent="0">
              <a:buNone/>
            </a:pPr>
            <a:r>
              <a:rPr lang="en-GB">
                <a:latin typeface="+mn-lt"/>
                <a:hlinkClick r:id="rId6"/>
              </a:rPr>
              <a:t>https://ankeshanand.com/blog/2020/01/26/contrative-self-supervised-learning.html</a:t>
            </a:r>
            <a:endParaRPr lang="en-GB">
              <a:latin typeface="+mn-lt"/>
            </a:endParaRPr>
          </a:p>
          <a:p>
            <a:pPr marL="0" indent="0">
              <a:buNone/>
            </a:pPr>
            <a:r>
              <a:rPr lang="en-GB">
                <a:latin typeface="+mn-lt"/>
                <a:hlinkClick r:id="rId7"/>
              </a:rPr>
              <a:t>https://paperswithcode.com/method/simclr</a:t>
            </a:r>
            <a:endParaRPr lang="en-GB">
              <a:latin typeface="+mn-lt"/>
            </a:endParaRPr>
          </a:p>
          <a:p>
            <a:pPr marL="0" indent="0">
              <a:buNone/>
            </a:pPr>
            <a:endParaRPr lang="en-GB">
              <a:latin typeface="+mn-lt"/>
            </a:endParaRPr>
          </a:p>
          <a:p>
            <a:pPr marL="0" indent="0">
              <a:buNone/>
            </a:pPr>
            <a:r>
              <a:rPr lang="en-GB" sz="2000" b="1">
                <a:solidFill>
                  <a:schemeClr val="accent4">
                    <a:lumMod val="75000"/>
                  </a:schemeClr>
                </a:solidFill>
                <a:latin typeface="+mn-lt"/>
              </a:rPr>
              <a:t>Implementations</a:t>
            </a:r>
            <a:endParaRPr lang="en-GB" b="1">
              <a:solidFill>
                <a:schemeClr val="accent4">
                  <a:lumMod val="75000"/>
                </a:schemeClr>
              </a:solidFill>
              <a:hlinkClick r:id="rId8"/>
            </a:endParaRPr>
          </a:p>
          <a:p>
            <a:pPr marL="0" indent="0">
              <a:buNone/>
            </a:pPr>
            <a:r>
              <a:rPr lang="en-GB">
                <a:hlinkClick r:id="rId8"/>
              </a:rPr>
              <a:t>https://colab.research.google.com/github/KeremTurgutlu/self_supervised/blob/master/nbs/10%20-%20simclr.ipynb</a:t>
            </a:r>
            <a:endParaRPr lang="en-GB"/>
          </a:p>
          <a:p>
            <a:pPr marL="0" indent="0">
              <a:buNone/>
            </a:pPr>
            <a:r>
              <a:rPr lang="en-GB">
                <a:hlinkClick r:id="rId9"/>
              </a:rPr>
              <a:t>https://colab.research.google.com/drive/1UK8BD3xvTpuSj75blz8hThfXksh19YbA?usp=sharing</a:t>
            </a:r>
            <a:endParaRPr lang="en-GB"/>
          </a:p>
          <a:p>
            <a:pPr marL="0" indent="0">
              <a:buNone/>
            </a:pPr>
            <a:r>
              <a:rPr lang="en-GB">
                <a:hlinkClick r:id="rId10"/>
              </a:rPr>
              <a:t>https://github.com/google-research/simclr</a:t>
            </a:r>
            <a:r>
              <a:rPr lang="en-GB"/>
              <a:t> </a:t>
            </a:r>
            <a:endParaRPr lang="en-DE" dirty="0"/>
          </a:p>
        </p:txBody>
      </p:sp>
    </p:spTree>
    <p:extLst>
      <p:ext uri="{BB962C8B-B14F-4D97-AF65-F5344CB8AC3E}">
        <p14:creationId xmlns:p14="http://schemas.microsoft.com/office/powerpoint/2010/main" val="1696649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830CC5F-2D4D-4915-B235-D8F80BF4F878}"/>
              </a:ext>
            </a:extLst>
          </p:cNvPr>
          <p:cNvSpPr>
            <a:spLocks noGrp="1"/>
          </p:cNvSpPr>
          <p:nvPr>
            <p:ph type="pic" sz="quarter" idx="10"/>
          </p:nvPr>
        </p:nvSpPr>
        <p:spPr>
          <a:xfrm>
            <a:off x="1124486" y="1"/>
            <a:ext cx="11067514" cy="6857999"/>
          </a:xfrm>
        </p:spPr>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0" y="1"/>
            <a:ext cx="12191999" cy="6857998"/>
          </a:xfrm>
        </p:spPr>
        <p:txBody>
          <a:bodyPr anchor="ctr">
            <a:normAutofit/>
          </a:bodyPr>
          <a:lstStyle/>
          <a:p>
            <a:pPr algn="ctr"/>
            <a:r>
              <a:rPr lang="en-GB" sz="7200" cap="none">
                <a:solidFill>
                  <a:schemeClr val="bg1"/>
                </a:solidFill>
              </a:rPr>
              <a:t>QnA</a:t>
            </a:r>
            <a:endParaRPr lang="en-GB" sz="7200" cap="none" dirty="0">
              <a:solidFill>
                <a:schemeClr val="bg1"/>
              </a:solidFill>
            </a:endParaRPr>
          </a:p>
        </p:txBody>
      </p:sp>
    </p:spTree>
    <p:extLst>
      <p:ext uri="{BB962C8B-B14F-4D97-AF65-F5344CB8AC3E}">
        <p14:creationId xmlns:p14="http://schemas.microsoft.com/office/powerpoint/2010/main" val="4251806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830CC5F-2D4D-4915-B235-D8F80BF4F878}"/>
              </a:ext>
            </a:extLst>
          </p:cNvPr>
          <p:cNvSpPr>
            <a:spLocks noGrp="1"/>
          </p:cNvSpPr>
          <p:nvPr>
            <p:ph type="pic" sz="quarter" idx="10"/>
          </p:nvPr>
        </p:nvSpPr>
        <p:spPr>
          <a:xfrm>
            <a:off x="1124486" y="1"/>
            <a:ext cx="11067514" cy="6857999"/>
          </a:xfrm>
        </p:spPr>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0" y="1"/>
            <a:ext cx="12191999" cy="6857998"/>
          </a:xfrm>
        </p:spPr>
        <p:txBody>
          <a:bodyPr anchor="ctr">
            <a:normAutofit/>
          </a:bodyPr>
          <a:lstStyle/>
          <a:p>
            <a:pPr algn="ctr"/>
            <a:r>
              <a:rPr lang="en-GB" cap="none">
                <a:solidFill>
                  <a:schemeClr val="bg1"/>
                </a:solidFill>
              </a:rPr>
              <a:t>Thank You!!</a:t>
            </a:r>
            <a:endParaRPr lang="en-GB" cap="none" dirty="0">
              <a:solidFill>
                <a:schemeClr val="bg1"/>
              </a:solidFill>
            </a:endParaRPr>
          </a:p>
        </p:txBody>
      </p:sp>
    </p:spTree>
    <p:extLst>
      <p:ext uri="{BB962C8B-B14F-4D97-AF65-F5344CB8AC3E}">
        <p14:creationId xmlns:p14="http://schemas.microsoft.com/office/powerpoint/2010/main" val="4006121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830CC5F-2D4D-4915-B235-D8F80BF4F878}"/>
              </a:ext>
            </a:extLst>
          </p:cNvPr>
          <p:cNvSpPr>
            <a:spLocks noGrp="1"/>
          </p:cNvSpPr>
          <p:nvPr>
            <p:ph type="pic" sz="quarter" idx="10"/>
          </p:nvPr>
        </p:nvSpPr>
        <p:spPr>
          <a:xfrm>
            <a:off x="1124486" y="0"/>
            <a:ext cx="11067514" cy="6857999"/>
          </a:xfrm>
        </p:spPr>
      </p:sp>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p:txBody>
          <a:bodyPr/>
          <a:lstStyle/>
          <a:p>
            <a:r>
              <a:rPr lang="en-US" dirty="0">
                <a:solidFill>
                  <a:schemeClr val="bg1"/>
                </a:solidFill>
              </a:rPr>
              <a:t>Concept &amp; Approaches</a:t>
            </a:r>
            <a:endParaRPr lang="id-ID" dirty="0">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2715790"/>
            <a:ext cx="8448675" cy="2387600"/>
          </a:xfrm>
        </p:spPr>
        <p:txBody>
          <a:bodyPr>
            <a:normAutofit/>
          </a:bodyPr>
          <a:lstStyle/>
          <a:p>
            <a:r>
              <a:rPr lang="en-US" dirty="0">
                <a:solidFill>
                  <a:schemeClr val="bg1"/>
                </a:solidFill>
              </a:rPr>
              <a:t>Self-Supervised Learning</a:t>
            </a:r>
          </a:p>
        </p:txBody>
      </p:sp>
    </p:spTree>
    <p:extLst>
      <p:ext uri="{BB962C8B-B14F-4D97-AF65-F5344CB8AC3E}">
        <p14:creationId xmlns:p14="http://schemas.microsoft.com/office/powerpoint/2010/main" val="4067864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671A034-1CDF-8B46-90C5-63321B0C91BE}"/>
              </a:ext>
            </a:extLst>
          </p:cNvPr>
          <p:cNvSpPr>
            <a:spLocks noGrp="1"/>
          </p:cNvSpPr>
          <p:nvPr>
            <p:ph idx="1"/>
          </p:nvPr>
        </p:nvSpPr>
        <p:spPr>
          <a:xfrm>
            <a:off x="6338806" y="905334"/>
            <a:ext cx="5014993" cy="2806511"/>
          </a:xfrm>
        </p:spPr>
        <p:txBody>
          <a:bodyPr>
            <a:normAutofit/>
          </a:bodyPr>
          <a:lstStyle/>
          <a:p>
            <a:pPr marL="0" indent="0">
              <a:buNone/>
            </a:pPr>
            <a:endParaRPr lang="en-GB" dirty="0"/>
          </a:p>
          <a:p>
            <a:pPr marL="0" indent="0">
              <a:buNone/>
            </a:pPr>
            <a:endParaRPr lang="en-GB" dirty="0"/>
          </a:p>
          <a:p>
            <a:pPr marL="0" indent="0">
              <a:buNone/>
            </a:pPr>
            <a:r>
              <a:rPr lang="en-GB" dirty="0"/>
              <a:t>Network is pretrained on unlabelled data. Learned model and image representations used for downstream applications: </a:t>
            </a:r>
          </a:p>
          <a:p>
            <a:r>
              <a:rPr lang="en-GB" dirty="0"/>
              <a:t>Image classification</a:t>
            </a:r>
          </a:p>
          <a:p>
            <a:r>
              <a:rPr lang="en-GB" dirty="0"/>
              <a:t>Semantic segmentation</a:t>
            </a:r>
          </a:p>
          <a:p>
            <a:r>
              <a:rPr lang="en-GB" dirty="0"/>
              <a:t>Object detection etc.</a:t>
            </a:r>
          </a:p>
          <a:p>
            <a:pPr marL="0" indent="0">
              <a:buNone/>
            </a:pPr>
            <a:endParaRPr lang="en-GB" dirty="0"/>
          </a:p>
          <a:p>
            <a:pPr marL="0" indent="0">
              <a:buNone/>
            </a:pPr>
            <a:endParaRPr lang="en-GB" dirty="0"/>
          </a:p>
          <a:p>
            <a:pPr marL="0" indent="0">
              <a:buNone/>
            </a:pPr>
            <a:endParaRPr lang="en-GB" dirty="0"/>
          </a:p>
        </p:txBody>
      </p:sp>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a:xfrm>
            <a:off x="1523999" y="339644"/>
            <a:ext cx="5014993" cy="2806512"/>
          </a:xfrm>
        </p:spPr>
        <p:txBody>
          <a:bodyPr>
            <a:normAutofit/>
          </a:bodyPr>
          <a:lstStyle/>
          <a:p>
            <a:r>
              <a:rPr lang="en-US" sz="3600" dirty="0"/>
              <a:t>Self-Supervised Learning</a:t>
            </a:r>
          </a:p>
        </p:txBody>
      </p:sp>
      <p:sp>
        <p:nvSpPr>
          <p:cNvPr id="8" name="Google Shape;155;p23">
            <a:extLst>
              <a:ext uri="{FF2B5EF4-FFF2-40B4-BE49-F238E27FC236}">
                <a16:creationId xmlns:a16="http://schemas.microsoft.com/office/drawing/2014/main" id="{81696EB1-4DE2-43C2-9DE4-1B5EE4BA7E23}"/>
              </a:ext>
            </a:extLst>
          </p:cNvPr>
          <p:cNvSpPr/>
          <p:nvPr/>
        </p:nvSpPr>
        <p:spPr>
          <a:xfrm>
            <a:off x="2585552" y="3903088"/>
            <a:ext cx="1844197" cy="1788631"/>
          </a:xfrm>
          <a:prstGeom prst="flowChartMagneticDisk">
            <a:avLst/>
          </a:prstGeom>
          <a:solidFill>
            <a:srgbClr val="FF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Unlabeled data (images)</a:t>
            </a:r>
            <a:endParaRPr dirty="0"/>
          </a:p>
        </p:txBody>
      </p:sp>
      <p:sp>
        <p:nvSpPr>
          <p:cNvPr id="9" name="Google Shape;156;p23">
            <a:extLst>
              <a:ext uri="{FF2B5EF4-FFF2-40B4-BE49-F238E27FC236}">
                <a16:creationId xmlns:a16="http://schemas.microsoft.com/office/drawing/2014/main" id="{B2B177E1-8D9F-4C9B-BF8B-B13415017B34}"/>
              </a:ext>
            </a:extLst>
          </p:cNvPr>
          <p:cNvSpPr/>
          <p:nvPr/>
        </p:nvSpPr>
        <p:spPr>
          <a:xfrm>
            <a:off x="5492996" y="4170114"/>
            <a:ext cx="1920542" cy="1013649"/>
          </a:xfrm>
          <a:prstGeom prst="trapezoid">
            <a:avLst>
              <a:gd name="adj" fmla="val 25000"/>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Unsupervised pretrained network</a:t>
            </a:r>
            <a:endParaRPr dirty="0"/>
          </a:p>
        </p:txBody>
      </p:sp>
      <p:sp>
        <p:nvSpPr>
          <p:cNvPr id="10" name="Google Shape;157;p23">
            <a:extLst>
              <a:ext uri="{FF2B5EF4-FFF2-40B4-BE49-F238E27FC236}">
                <a16:creationId xmlns:a16="http://schemas.microsoft.com/office/drawing/2014/main" id="{086B82A8-9A90-4127-B765-3F66FD11815E}"/>
              </a:ext>
            </a:extLst>
          </p:cNvPr>
          <p:cNvSpPr/>
          <p:nvPr/>
        </p:nvSpPr>
        <p:spPr>
          <a:xfrm>
            <a:off x="8473908" y="4102745"/>
            <a:ext cx="1920553" cy="1209173"/>
          </a:xfrm>
          <a:prstGeom prst="flowChartMultidocumen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Downstream applications</a:t>
            </a:r>
            <a:endParaRPr dirty="0"/>
          </a:p>
        </p:txBody>
      </p:sp>
      <p:sp>
        <p:nvSpPr>
          <p:cNvPr id="11" name="Google Shape;158;p23">
            <a:extLst>
              <a:ext uri="{FF2B5EF4-FFF2-40B4-BE49-F238E27FC236}">
                <a16:creationId xmlns:a16="http://schemas.microsoft.com/office/drawing/2014/main" id="{6D9E7D5B-3E79-47D0-BC94-5B4A314C8DAB}"/>
              </a:ext>
            </a:extLst>
          </p:cNvPr>
          <p:cNvSpPr/>
          <p:nvPr/>
        </p:nvSpPr>
        <p:spPr>
          <a:xfrm>
            <a:off x="4705935" y="4526633"/>
            <a:ext cx="305191" cy="159378"/>
          </a:xfrm>
          <a:prstGeom prst="rightArrow">
            <a:avLst>
              <a:gd name="adj1" fmla="val 50000"/>
              <a:gd name="adj2" fmla="val 50000"/>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9;p23">
            <a:extLst>
              <a:ext uri="{FF2B5EF4-FFF2-40B4-BE49-F238E27FC236}">
                <a16:creationId xmlns:a16="http://schemas.microsoft.com/office/drawing/2014/main" id="{1D402814-DE61-49EF-A313-3018BFEEDE26}"/>
              </a:ext>
            </a:extLst>
          </p:cNvPr>
          <p:cNvSpPr/>
          <p:nvPr/>
        </p:nvSpPr>
        <p:spPr>
          <a:xfrm>
            <a:off x="7686847" y="4591308"/>
            <a:ext cx="305191" cy="159378"/>
          </a:xfrm>
          <a:prstGeom prst="rightArrow">
            <a:avLst>
              <a:gd name="adj1" fmla="val 50000"/>
              <a:gd name="adj2" fmla="val 50000"/>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3;p29">
            <a:extLst>
              <a:ext uri="{FF2B5EF4-FFF2-40B4-BE49-F238E27FC236}">
                <a16:creationId xmlns:a16="http://schemas.microsoft.com/office/drawing/2014/main" id="{41810905-9D32-4328-BD28-EB51DA54B3FE}"/>
              </a:ext>
            </a:extLst>
          </p:cNvPr>
          <p:cNvSpPr txBox="1"/>
          <p:nvPr/>
        </p:nvSpPr>
        <p:spPr>
          <a:xfrm>
            <a:off x="1207350" y="6490496"/>
            <a:ext cx="4756200" cy="23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a:solidFill>
                  <a:srgbClr val="CCCCCC"/>
                </a:solidFill>
                <a:latin typeface="Roboto Slab Light"/>
                <a:ea typeface="Roboto Slab Light"/>
                <a:cs typeface="Roboto Slab Light"/>
                <a:sym typeface="Roboto Slab Light"/>
                <a:hlinkClick r:id="rId2"/>
              </a:rPr>
              <a:t>https://icml.cc/media/Slides/icml/2020/virtual(no-parent)-14-14-00UTC-6762-a_simple_framew.pdf</a:t>
            </a:r>
            <a:r>
              <a:rPr lang="en-GB" sz="800" dirty="0">
                <a:solidFill>
                  <a:srgbClr val="CCCCCC"/>
                </a:solidFill>
                <a:latin typeface="Roboto Slab Light"/>
                <a:ea typeface="Roboto Slab Light"/>
                <a:cs typeface="Roboto Slab Light"/>
                <a:sym typeface="Roboto Slab Light"/>
              </a:rPr>
              <a:t> </a:t>
            </a:r>
            <a:endParaRPr sz="800" dirty="0">
              <a:solidFill>
                <a:srgbClr val="CCCCCC"/>
              </a:solidFill>
              <a:latin typeface="Roboto Slab Light"/>
              <a:ea typeface="Roboto Slab Light"/>
              <a:cs typeface="Roboto Slab Light"/>
              <a:sym typeface="Roboto Slab Light"/>
            </a:endParaRPr>
          </a:p>
        </p:txBody>
      </p:sp>
      <p:sp>
        <p:nvSpPr>
          <p:cNvPr id="14" name="Slide Number Placeholder 3">
            <a:extLst>
              <a:ext uri="{FF2B5EF4-FFF2-40B4-BE49-F238E27FC236}">
                <a16:creationId xmlns:a16="http://schemas.microsoft.com/office/drawing/2014/main" id="{AD574884-23BC-431F-9C1C-AA17B8537B17}"/>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1FEFF75-79D2-EE46-877B-299D1510E681}" type="slidenum">
              <a:rPr lang="en-US" sz="1200" smtClean="0">
                <a:solidFill>
                  <a:schemeClr val="tx1">
                    <a:tint val="75000"/>
                  </a:schemeClr>
                </a:solidFill>
              </a:rPr>
              <a:pPr algn="r"/>
              <a:t>4</a:t>
            </a:fld>
            <a:endParaRPr lang="en-US" sz="1200" dirty="0">
              <a:solidFill>
                <a:schemeClr val="tx1">
                  <a:tint val="75000"/>
                </a:schemeClr>
              </a:solidFill>
            </a:endParaRPr>
          </a:p>
        </p:txBody>
      </p:sp>
    </p:spTree>
    <p:extLst>
      <p:ext uri="{BB962C8B-B14F-4D97-AF65-F5344CB8AC3E}">
        <p14:creationId xmlns:p14="http://schemas.microsoft.com/office/powerpoint/2010/main" val="2167823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671A034-1CDF-8B46-90C5-63321B0C91BE}"/>
              </a:ext>
            </a:extLst>
          </p:cNvPr>
          <p:cNvSpPr>
            <a:spLocks noGrp="1"/>
          </p:cNvSpPr>
          <p:nvPr>
            <p:ph idx="1"/>
          </p:nvPr>
        </p:nvSpPr>
        <p:spPr>
          <a:xfrm>
            <a:off x="6338806" y="369115"/>
            <a:ext cx="5014993" cy="2806511"/>
          </a:xfrm>
        </p:spPr>
        <p:txBody>
          <a:bodyPr>
            <a:normAutofit/>
          </a:bodyPr>
          <a:lstStyle/>
          <a:p>
            <a:r>
              <a:rPr lang="en-GB" dirty="0"/>
              <a:t>Generate or otherwise model pixels in the input space</a:t>
            </a:r>
          </a:p>
          <a:p>
            <a:r>
              <a:rPr lang="en-GB" dirty="0"/>
              <a:t>Loss measured in the output space</a:t>
            </a:r>
          </a:p>
          <a:p>
            <a:r>
              <a:rPr lang="en-GB" dirty="0"/>
              <a:t>Pixel-level generation is computationally expensive</a:t>
            </a:r>
          </a:p>
          <a:p>
            <a:r>
              <a:rPr lang="en-GB" dirty="0"/>
              <a:t>Instead, learn high-level features sufficient enough to distinguish different objects</a:t>
            </a:r>
          </a:p>
          <a:p>
            <a:r>
              <a:rPr lang="en-GB" dirty="0"/>
              <a:t>Generating images of high-fidelity may not be necessary for representation learning</a:t>
            </a:r>
          </a:p>
        </p:txBody>
      </p:sp>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a:xfrm>
            <a:off x="1523999" y="340540"/>
            <a:ext cx="5014993" cy="2806512"/>
          </a:xfrm>
        </p:spPr>
        <p:txBody>
          <a:bodyPr>
            <a:normAutofit/>
          </a:bodyPr>
          <a:lstStyle/>
          <a:p>
            <a:r>
              <a:rPr lang="en-US" sz="3600" dirty="0"/>
              <a:t>Generative Approach</a:t>
            </a:r>
          </a:p>
        </p:txBody>
      </p:sp>
      <p:sp>
        <p:nvSpPr>
          <p:cNvPr id="13" name="Google Shape;233;p29">
            <a:extLst>
              <a:ext uri="{FF2B5EF4-FFF2-40B4-BE49-F238E27FC236}">
                <a16:creationId xmlns:a16="http://schemas.microsoft.com/office/drawing/2014/main" id="{41810905-9D32-4328-BD28-EB51DA54B3FE}"/>
              </a:ext>
            </a:extLst>
          </p:cNvPr>
          <p:cNvSpPr txBox="1"/>
          <p:nvPr/>
        </p:nvSpPr>
        <p:spPr>
          <a:xfrm>
            <a:off x="1207350" y="6469714"/>
            <a:ext cx="4756200" cy="23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a:solidFill>
                  <a:srgbClr val="CCCCCC"/>
                </a:solidFill>
                <a:latin typeface="Roboto Slab Light"/>
                <a:ea typeface="Roboto Slab Light"/>
                <a:cs typeface="Roboto Slab Light"/>
                <a:sym typeface="Roboto Slab Light"/>
                <a:hlinkClick r:id="rId3"/>
              </a:rPr>
              <a:t>https://icml.cc/media/Slides/icml/2020/virtual(no-parent)-14-14-00UTC-6762-a_simple_framew.pdf</a:t>
            </a:r>
            <a:endParaRPr lang="en-GB" sz="800" dirty="0">
              <a:solidFill>
                <a:srgbClr val="CCCCCC"/>
              </a:solidFill>
              <a:latin typeface="Roboto Slab Light"/>
              <a:ea typeface="Roboto Slab Light"/>
              <a:cs typeface="Roboto Slab Light"/>
              <a:sym typeface="Roboto Slab Light"/>
            </a:endParaRPr>
          </a:p>
          <a:p>
            <a:pPr marL="0" lvl="0" indent="0" algn="l" rtl="0">
              <a:spcBef>
                <a:spcPts val="0"/>
              </a:spcBef>
              <a:spcAft>
                <a:spcPts val="0"/>
              </a:spcAft>
              <a:buNone/>
            </a:pPr>
            <a:r>
              <a:rPr lang="en-GB" sz="800" dirty="0">
                <a:solidFill>
                  <a:srgbClr val="CCCCCC"/>
                </a:solidFill>
                <a:latin typeface="Roboto Slab Light"/>
                <a:ea typeface="Roboto Slab Light"/>
                <a:cs typeface="Roboto Slab Light"/>
                <a:sym typeface="Roboto Slab Light"/>
                <a:hlinkClick r:id="rId4"/>
              </a:rPr>
              <a:t>https://ankeshanand.com/blog/2020/01/26/contrative-self-supervised-learning.html</a:t>
            </a:r>
            <a:r>
              <a:rPr lang="en-GB" sz="800" dirty="0">
                <a:solidFill>
                  <a:srgbClr val="CCCCCC"/>
                </a:solidFill>
                <a:latin typeface="Roboto Slab Light"/>
                <a:ea typeface="Roboto Slab Light"/>
                <a:cs typeface="Roboto Slab Light"/>
                <a:sym typeface="Roboto Slab Light"/>
              </a:rPr>
              <a:t> </a:t>
            </a:r>
            <a:endParaRPr sz="800" dirty="0">
              <a:solidFill>
                <a:srgbClr val="CCCCCC"/>
              </a:solidFill>
              <a:latin typeface="Roboto Slab Light"/>
              <a:ea typeface="Roboto Slab Light"/>
              <a:cs typeface="Roboto Slab Light"/>
              <a:sym typeface="Roboto Slab Light"/>
            </a:endParaRPr>
          </a:p>
        </p:txBody>
      </p:sp>
      <p:pic>
        <p:nvPicPr>
          <p:cNvPr id="14" name="Google Shape;167;p24">
            <a:extLst>
              <a:ext uri="{FF2B5EF4-FFF2-40B4-BE49-F238E27FC236}">
                <a16:creationId xmlns:a16="http://schemas.microsoft.com/office/drawing/2014/main" id="{064BC772-DA99-4B57-AE52-5AC4DD3573A5}"/>
              </a:ext>
            </a:extLst>
          </p:cNvPr>
          <p:cNvPicPr preferRelativeResize="0"/>
          <p:nvPr/>
        </p:nvPicPr>
        <p:blipFill>
          <a:blip r:embed="rId5">
            <a:alphaModFix/>
          </a:blip>
          <a:stretch>
            <a:fillRect/>
          </a:stretch>
        </p:blipFill>
        <p:spPr>
          <a:xfrm>
            <a:off x="2120530" y="3767297"/>
            <a:ext cx="3821925" cy="1309696"/>
          </a:xfrm>
          <a:prstGeom prst="rect">
            <a:avLst/>
          </a:prstGeom>
          <a:noFill/>
          <a:ln>
            <a:noFill/>
          </a:ln>
        </p:spPr>
      </p:pic>
      <p:sp>
        <p:nvSpPr>
          <p:cNvPr id="15" name="Google Shape;169;p24">
            <a:extLst>
              <a:ext uri="{FF2B5EF4-FFF2-40B4-BE49-F238E27FC236}">
                <a16:creationId xmlns:a16="http://schemas.microsoft.com/office/drawing/2014/main" id="{538FAA7D-C348-4EAF-BECC-2EB67D0FE52B}"/>
              </a:ext>
            </a:extLst>
          </p:cNvPr>
          <p:cNvSpPr txBox="1"/>
          <p:nvPr/>
        </p:nvSpPr>
        <p:spPr>
          <a:xfrm>
            <a:off x="2141625" y="5429153"/>
            <a:ext cx="3821925" cy="26620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latin typeface="Calibri Light (Headings)"/>
              </a:rPr>
              <a:t>Autoencoder</a:t>
            </a:r>
          </a:p>
        </p:txBody>
      </p:sp>
      <p:sp>
        <p:nvSpPr>
          <p:cNvPr id="16" name="Google Shape;170;p24">
            <a:extLst>
              <a:ext uri="{FF2B5EF4-FFF2-40B4-BE49-F238E27FC236}">
                <a16:creationId xmlns:a16="http://schemas.microsoft.com/office/drawing/2014/main" id="{DFEBA927-027C-40CD-ACF8-4BE6ED7FD0B3}"/>
              </a:ext>
            </a:extLst>
          </p:cNvPr>
          <p:cNvSpPr txBox="1"/>
          <p:nvPr/>
        </p:nvSpPr>
        <p:spPr>
          <a:xfrm>
            <a:off x="7573874" y="5429153"/>
            <a:ext cx="3630080" cy="26620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latin typeface="Calibri Light (Headings)"/>
              </a:rPr>
              <a:t>Self-Supervised GANs via Auxiliary Rotation Loss</a:t>
            </a:r>
          </a:p>
          <a:p>
            <a:pPr marL="0" lvl="0" indent="0" algn="ctr" rtl="0">
              <a:spcBef>
                <a:spcPts val="0"/>
              </a:spcBef>
              <a:spcAft>
                <a:spcPts val="0"/>
              </a:spcAft>
              <a:buNone/>
            </a:pPr>
            <a:r>
              <a:rPr lang="en-GB" sz="1200" dirty="0">
                <a:latin typeface="Calibri Light (Headings)"/>
              </a:rPr>
              <a:t>(Chen Ting et al.)</a:t>
            </a:r>
          </a:p>
        </p:txBody>
      </p:sp>
      <p:pic>
        <p:nvPicPr>
          <p:cNvPr id="17" name="Picture 16" descr="Diagram&#10;&#10;Description automatically generated">
            <a:extLst>
              <a:ext uri="{FF2B5EF4-FFF2-40B4-BE49-F238E27FC236}">
                <a16:creationId xmlns:a16="http://schemas.microsoft.com/office/drawing/2014/main" id="{6BC626AA-1781-4EEB-B36E-83309CA31B70}"/>
              </a:ext>
            </a:extLst>
          </p:cNvPr>
          <p:cNvPicPr>
            <a:picLocks noChangeAspect="1"/>
          </p:cNvPicPr>
          <p:nvPr/>
        </p:nvPicPr>
        <p:blipFill>
          <a:blip r:embed="rId6"/>
          <a:stretch>
            <a:fillRect/>
          </a:stretch>
        </p:blipFill>
        <p:spPr>
          <a:xfrm>
            <a:off x="7573873" y="3282759"/>
            <a:ext cx="3630081" cy="2008330"/>
          </a:xfrm>
          <a:prstGeom prst="rect">
            <a:avLst/>
          </a:prstGeom>
        </p:spPr>
      </p:pic>
      <p:sp>
        <p:nvSpPr>
          <p:cNvPr id="9" name="Slide Number Placeholder 3">
            <a:extLst>
              <a:ext uri="{FF2B5EF4-FFF2-40B4-BE49-F238E27FC236}">
                <a16:creationId xmlns:a16="http://schemas.microsoft.com/office/drawing/2014/main" id="{22A3E997-1B59-4DF0-B397-44A404F7A209}"/>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1FEFF75-79D2-EE46-877B-299D1510E681}" type="slidenum">
              <a:rPr lang="en-US" sz="1200" smtClean="0">
                <a:solidFill>
                  <a:schemeClr val="tx1">
                    <a:tint val="75000"/>
                  </a:schemeClr>
                </a:solidFill>
              </a:rPr>
              <a:pPr algn="r"/>
              <a:t>5</a:t>
            </a:fld>
            <a:endParaRPr lang="en-US" sz="1200" dirty="0">
              <a:solidFill>
                <a:schemeClr val="tx1">
                  <a:tint val="75000"/>
                </a:schemeClr>
              </a:solidFill>
            </a:endParaRPr>
          </a:p>
        </p:txBody>
      </p:sp>
    </p:spTree>
    <p:extLst>
      <p:ext uri="{BB962C8B-B14F-4D97-AF65-F5344CB8AC3E}">
        <p14:creationId xmlns:p14="http://schemas.microsoft.com/office/powerpoint/2010/main" val="2337136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671A034-1CDF-8B46-90C5-63321B0C91BE}"/>
              </a:ext>
            </a:extLst>
          </p:cNvPr>
          <p:cNvSpPr>
            <a:spLocks noGrp="1"/>
          </p:cNvSpPr>
          <p:nvPr>
            <p:ph idx="1"/>
          </p:nvPr>
        </p:nvSpPr>
        <p:spPr>
          <a:xfrm>
            <a:off x="6338806" y="695433"/>
            <a:ext cx="5014993" cy="2806511"/>
          </a:xfrm>
        </p:spPr>
        <p:txBody>
          <a:bodyPr>
            <a:normAutofit/>
          </a:bodyPr>
          <a:lstStyle/>
          <a:p>
            <a:r>
              <a:rPr lang="en-GB" dirty="0"/>
              <a:t>Train networks to perform pretext tasks where both the inputs and labels are derived from an unlabelled dataset.</a:t>
            </a:r>
          </a:p>
          <a:p>
            <a:r>
              <a:rPr lang="en-GB" dirty="0"/>
              <a:t>Heuristic-based pretext tasks: relative patch location prediction, rotation prediction, solving jigsaw puzzle etc.</a:t>
            </a:r>
          </a:p>
          <a:p>
            <a:endParaRPr lang="en-GB" dirty="0"/>
          </a:p>
        </p:txBody>
      </p:sp>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a:xfrm>
            <a:off x="1523999" y="619233"/>
            <a:ext cx="5014993" cy="2806512"/>
          </a:xfrm>
        </p:spPr>
        <p:txBody>
          <a:bodyPr>
            <a:normAutofit/>
          </a:bodyPr>
          <a:lstStyle/>
          <a:p>
            <a:r>
              <a:rPr lang="en-US" sz="3600" dirty="0"/>
              <a:t>Discriminative Approach </a:t>
            </a:r>
            <a:br>
              <a:rPr lang="en-US" sz="3600" dirty="0"/>
            </a:br>
            <a:r>
              <a:rPr lang="en-US" sz="3600" dirty="0"/>
              <a:t>(Pretext task)</a:t>
            </a:r>
          </a:p>
        </p:txBody>
      </p:sp>
      <p:sp>
        <p:nvSpPr>
          <p:cNvPr id="13" name="Google Shape;233;p29">
            <a:extLst>
              <a:ext uri="{FF2B5EF4-FFF2-40B4-BE49-F238E27FC236}">
                <a16:creationId xmlns:a16="http://schemas.microsoft.com/office/drawing/2014/main" id="{41810905-9D32-4328-BD28-EB51DA54B3FE}"/>
              </a:ext>
            </a:extLst>
          </p:cNvPr>
          <p:cNvSpPr txBox="1"/>
          <p:nvPr/>
        </p:nvSpPr>
        <p:spPr>
          <a:xfrm>
            <a:off x="1207350" y="6490496"/>
            <a:ext cx="4756200" cy="23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a:solidFill>
                  <a:srgbClr val="CCCCCC"/>
                </a:solidFill>
                <a:latin typeface="Roboto Slab Light"/>
                <a:ea typeface="Roboto Slab Light"/>
                <a:cs typeface="Roboto Slab Light"/>
                <a:sym typeface="Roboto Slab Light"/>
                <a:hlinkClick r:id="rId2"/>
              </a:rPr>
              <a:t>https://icml.cc/media/Slides/icml/2020/virtual(no-parent)-14-14-00UTC-6762-a_simple_framew.pdf</a:t>
            </a:r>
            <a:r>
              <a:rPr lang="en-GB" sz="800" dirty="0">
                <a:solidFill>
                  <a:srgbClr val="CCCCCC"/>
                </a:solidFill>
                <a:latin typeface="Roboto Slab Light"/>
                <a:ea typeface="Roboto Slab Light"/>
                <a:cs typeface="Roboto Slab Light"/>
                <a:sym typeface="Roboto Slab Light"/>
              </a:rPr>
              <a:t> </a:t>
            </a:r>
            <a:endParaRPr sz="800" dirty="0">
              <a:solidFill>
                <a:srgbClr val="CCCCCC"/>
              </a:solidFill>
              <a:latin typeface="Roboto Slab Light"/>
              <a:ea typeface="Roboto Slab Light"/>
              <a:cs typeface="Roboto Slab Light"/>
              <a:sym typeface="Roboto Slab Light"/>
            </a:endParaRPr>
          </a:p>
        </p:txBody>
      </p:sp>
      <p:pic>
        <p:nvPicPr>
          <p:cNvPr id="20" name="Picture 19">
            <a:extLst>
              <a:ext uri="{FF2B5EF4-FFF2-40B4-BE49-F238E27FC236}">
                <a16:creationId xmlns:a16="http://schemas.microsoft.com/office/drawing/2014/main" id="{FB6A48F1-4B10-4D09-AA1F-8DA5701D91D0}"/>
              </a:ext>
            </a:extLst>
          </p:cNvPr>
          <p:cNvPicPr>
            <a:picLocks noChangeAspect="1"/>
          </p:cNvPicPr>
          <p:nvPr/>
        </p:nvPicPr>
        <p:blipFill>
          <a:blip r:embed="rId3"/>
          <a:stretch>
            <a:fillRect/>
          </a:stretch>
        </p:blipFill>
        <p:spPr>
          <a:xfrm>
            <a:off x="1523999" y="3401448"/>
            <a:ext cx="2070098" cy="1823175"/>
          </a:xfrm>
          <a:prstGeom prst="rect">
            <a:avLst/>
          </a:prstGeom>
        </p:spPr>
      </p:pic>
      <p:pic>
        <p:nvPicPr>
          <p:cNvPr id="23" name="Picture 22">
            <a:extLst>
              <a:ext uri="{FF2B5EF4-FFF2-40B4-BE49-F238E27FC236}">
                <a16:creationId xmlns:a16="http://schemas.microsoft.com/office/drawing/2014/main" id="{6EB6C4E6-DC81-4703-81C4-96C6CA628FAE}"/>
              </a:ext>
            </a:extLst>
          </p:cNvPr>
          <p:cNvPicPr>
            <a:picLocks noChangeAspect="1"/>
          </p:cNvPicPr>
          <p:nvPr/>
        </p:nvPicPr>
        <p:blipFill>
          <a:blip r:embed="rId4"/>
          <a:stretch>
            <a:fillRect/>
          </a:stretch>
        </p:blipFill>
        <p:spPr>
          <a:xfrm>
            <a:off x="7564960" y="3401447"/>
            <a:ext cx="4500928" cy="1361543"/>
          </a:xfrm>
          <a:prstGeom prst="rect">
            <a:avLst/>
          </a:prstGeom>
        </p:spPr>
      </p:pic>
      <p:sp>
        <p:nvSpPr>
          <p:cNvPr id="24" name="Google Shape;169;p24">
            <a:extLst>
              <a:ext uri="{FF2B5EF4-FFF2-40B4-BE49-F238E27FC236}">
                <a16:creationId xmlns:a16="http://schemas.microsoft.com/office/drawing/2014/main" id="{57BDE3F4-E3F6-4D9C-9AA5-BFE65A4CE973}"/>
              </a:ext>
            </a:extLst>
          </p:cNvPr>
          <p:cNvSpPr txBox="1"/>
          <p:nvPr/>
        </p:nvSpPr>
        <p:spPr>
          <a:xfrm>
            <a:off x="4049170" y="5432149"/>
            <a:ext cx="3059051" cy="26620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dirty="0">
                <a:latin typeface="Calibri Light (Headings)"/>
              </a:rPr>
              <a:t>Unsupervised Representation Learning by Predicting Image Rotations</a:t>
            </a:r>
          </a:p>
          <a:p>
            <a:pPr marL="0" lvl="0" indent="0" algn="ctr" rtl="0">
              <a:spcBef>
                <a:spcPts val="0"/>
              </a:spcBef>
              <a:spcAft>
                <a:spcPts val="0"/>
              </a:spcAft>
              <a:buNone/>
            </a:pPr>
            <a:r>
              <a:rPr lang="en-GB" sz="1100" dirty="0">
                <a:latin typeface="Calibri Light (Headings)"/>
              </a:rPr>
              <a:t>(Spyros </a:t>
            </a:r>
            <a:r>
              <a:rPr lang="en-GB" sz="1100" dirty="0" err="1">
                <a:latin typeface="Calibri Light (Headings)"/>
              </a:rPr>
              <a:t>Gidaris</a:t>
            </a:r>
            <a:r>
              <a:rPr lang="en-GB" sz="1100" dirty="0">
                <a:latin typeface="Calibri Light (Headings)"/>
              </a:rPr>
              <a:t> et al.)</a:t>
            </a:r>
          </a:p>
        </p:txBody>
      </p:sp>
      <p:sp>
        <p:nvSpPr>
          <p:cNvPr id="25" name="Google Shape;169;p24">
            <a:extLst>
              <a:ext uri="{FF2B5EF4-FFF2-40B4-BE49-F238E27FC236}">
                <a16:creationId xmlns:a16="http://schemas.microsoft.com/office/drawing/2014/main" id="{A219C233-295B-4FC6-B7E6-9B24CAE45725}"/>
              </a:ext>
            </a:extLst>
          </p:cNvPr>
          <p:cNvSpPr txBox="1"/>
          <p:nvPr/>
        </p:nvSpPr>
        <p:spPr>
          <a:xfrm>
            <a:off x="1523998" y="5432149"/>
            <a:ext cx="2070099" cy="26620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dirty="0">
                <a:latin typeface="Calibri Light (Headings)"/>
              </a:rPr>
              <a:t>Unsupervised Visual Representation Learning by Context Prediction</a:t>
            </a:r>
          </a:p>
          <a:p>
            <a:pPr marL="0" lvl="0" indent="0" algn="ctr" rtl="0">
              <a:spcBef>
                <a:spcPts val="0"/>
              </a:spcBef>
              <a:spcAft>
                <a:spcPts val="0"/>
              </a:spcAft>
              <a:buNone/>
            </a:pPr>
            <a:r>
              <a:rPr lang="en-GB" sz="1100" dirty="0">
                <a:latin typeface="Calibri Light (Headings)"/>
              </a:rPr>
              <a:t>(Carl </a:t>
            </a:r>
            <a:r>
              <a:rPr lang="en-GB" sz="1100" dirty="0" err="1">
                <a:latin typeface="Calibri Light (Headings)"/>
              </a:rPr>
              <a:t>Doersch</a:t>
            </a:r>
            <a:r>
              <a:rPr lang="en-GB" sz="1100" dirty="0">
                <a:latin typeface="Calibri Light (Headings)"/>
              </a:rPr>
              <a:t> et al.)</a:t>
            </a:r>
          </a:p>
        </p:txBody>
      </p:sp>
      <p:sp>
        <p:nvSpPr>
          <p:cNvPr id="26" name="Google Shape;169;p24">
            <a:extLst>
              <a:ext uri="{FF2B5EF4-FFF2-40B4-BE49-F238E27FC236}">
                <a16:creationId xmlns:a16="http://schemas.microsoft.com/office/drawing/2014/main" id="{6DDCCF1A-0B75-4488-BF6B-41E19E960B00}"/>
              </a:ext>
            </a:extLst>
          </p:cNvPr>
          <p:cNvSpPr txBox="1"/>
          <p:nvPr/>
        </p:nvSpPr>
        <p:spPr>
          <a:xfrm>
            <a:off x="7564960" y="5432149"/>
            <a:ext cx="4500928" cy="26620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dirty="0">
                <a:latin typeface="Calibri Light (Headings)"/>
              </a:rPr>
              <a:t>Unsupervised Learning of Visual Representations by Solving Jigsaw Puzzles</a:t>
            </a:r>
          </a:p>
          <a:p>
            <a:pPr marL="0" lvl="0" indent="0" algn="ctr" rtl="0">
              <a:spcBef>
                <a:spcPts val="0"/>
              </a:spcBef>
              <a:spcAft>
                <a:spcPts val="0"/>
              </a:spcAft>
              <a:buNone/>
            </a:pPr>
            <a:r>
              <a:rPr lang="en-GB" sz="1100" dirty="0">
                <a:latin typeface="Calibri Light (Headings)"/>
              </a:rPr>
              <a:t>(Mehdi </a:t>
            </a:r>
            <a:r>
              <a:rPr lang="en-GB" sz="1100" dirty="0" err="1">
                <a:latin typeface="Calibri Light (Headings)"/>
              </a:rPr>
              <a:t>Noroozi</a:t>
            </a:r>
            <a:r>
              <a:rPr lang="en-GB" sz="1100" dirty="0">
                <a:latin typeface="Calibri Light (Headings)"/>
              </a:rPr>
              <a:t> et al.)</a:t>
            </a:r>
          </a:p>
        </p:txBody>
      </p:sp>
      <p:pic>
        <p:nvPicPr>
          <p:cNvPr id="27" name="Google Shape;177;p25">
            <a:extLst>
              <a:ext uri="{FF2B5EF4-FFF2-40B4-BE49-F238E27FC236}">
                <a16:creationId xmlns:a16="http://schemas.microsoft.com/office/drawing/2014/main" id="{1EB7D7F5-B5B0-47EA-AC0C-F62AE6AB9DC8}"/>
              </a:ext>
            </a:extLst>
          </p:cNvPr>
          <p:cNvPicPr preferRelativeResize="0">
            <a:picLocks noChangeAspect="1"/>
          </p:cNvPicPr>
          <p:nvPr/>
        </p:nvPicPr>
        <p:blipFill>
          <a:blip r:embed="rId5">
            <a:alphaModFix/>
          </a:blip>
          <a:stretch>
            <a:fillRect/>
          </a:stretch>
        </p:blipFill>
        <p:spPr>
          <a:xfrm>
            <a:off x="4049171" y="3306296"/>
            <a:ext cx="3059050" cy="1823176"/>
          </a:xfrm>
          <a:prstGeom prst="rect">
            <a:avLst/>
          </a:prstGeom>
          <a:noFill/>
          <a:ln>
            <a:noFill/>
          </a:ln>
        </p:spPr>
      </p:pic>
      <p:sp>
        <p:nvSpPr>
          <p:cNvPr id="11" name="Slide Number Placeholder 3">
            <a:extLst>
              <a:ext uri="{FF2B5EF4-FFF2-40B4-BE49-F238E27FC236}">
                <a16:creationId xmlns:a16="http://schemas.microsoft.com/office/drawing/2014/main" id="{DA301BF1-3D92-43AF-B50E-DA4962FEB78B}"/>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1FEFF75-79D2-EE46-877B-299D1510E681}" type="slidenum">
              <a:rPr lang="en-US" sz="1200" smtClean="0">
                <a:solidFill>
                  <a:schemeClr val="tx1">
                    <a:tint val="75000"/>
                  </a:schemeClr>
                </a:solidFill>
              </a:rPr>
              <a:pPr algn="r"/>
              <a:t>6</a:t>
            </a:fld>
            <a:endParaRPr lang="en-US" sz="1200" dirty="0">
              <a:solidFill>
                <a:schemeClr val="tx1">
                  <a:tint val="75000"/>
                </a:schemeClr>
              </a:solidFill>
            </a:endParaRPr>
          </a:p>
        </p:txBody>
      </p:sp>
    </p:spTree>
    <p:extLst>
      <p:ext uri="{BB962C8B-B14F-4D97-AF65-F5344CB8AC3E}">
        <p14:creationId xmlns:p14="http://schemas.microsoft.com/office/powerpoint/2010/main" val="1998336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671A034-1CDF-8B46-90C5-63321B0C91BE}"/>
              </a:ext>
            </a:extLst>
          </p:cNvPr>
          <p:cNvSpPr>
            <a:spLocks noGrp="1"/>
          </p:cNvSpPr>
          <p:nvPr>
            <p:ph idx="1"/>
          </p:nvPr>
        </p:nvSpPr>
        <p:spPr>
          <a:xfrm>
            <a:off x="6338806" y="619233"/>
            <a:ext cx="5014993" cy="2806511"/>
          </a:xfrm>
        </p:spPr>
        <p:txBody>
          <a:bodyPr>
            <a:normAutofit/>
          </a:bodyPr>
          <a:lstStyle/>
          <a:p>
            <a:r>
              <a:rPr lang="en-GB"/>
              <a:t>Contrastive learning: to classify images on the basis of similarity and dissimilarity</a:t>
            </a:r>
          </a:p>
          <a:p>
            <a:r>
              <a:rPr lang="en-GB"/>
              <a:t>Contrastive learning in latent space</a:t>
            </a:r>
          </a:p>
          <a:p>
            <a:r>
              <a:rPr lang="en-GB"/>
              <a:t>Methods: MoCo, SimCLR, BYOL, SwAV etc.</a:t>
            </a:r>
          </a:p>
          <a:p>
            <a:endParaRPr lang="en-GB" dirty="0"/>
          </a:p>
        </p:txBody>
      </p:sp>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a:xfrm>
            <a:off x="1523999" y="864966"/>
            <a:ext cx="5014993" cy="2806512"/>
          </a:xfrm>
        </p:spPr>
        <p:txBody>
          <a:bodyPr>
            <a:normAutofit/>
          </a:bodyPr>
          <a:lstStyle/>
          <a:p>
            <a:r>
              <a:rPr lang="en-US" sz="3600"/>
              <a:t>Discriminative Approach </a:t>
            </a:r>
            <a:br>
              <a:rPr lang="en-US" sz="3600"/>
            </a:br>
            <a:r>
              <a:rPr lang="en-US" sz="3600"/>
              <a:t>(Contrastive learning)</a:t>
            </a:r>
            <a:endParaRPr lang="en-US" sz="3600" dirty="0"/>
          </a:p>
        </p:txBody>
      </p:sp>
      <p:sp>
        <p:nvSpPr>
          <p:cNvPr id="13" name="Google Shape;233;p29">
            <a:extLst>
              <a:ext uri="{FF2B5EF4-FFF2-40B4-BE49-F238E27FC236}">
                <a16:creationId xmlns:a16="http://schemas.microsoft.com/office/drawing/2014/main" id="{41810905-9D32-4328-BD28-EB51DA54B3FE}"/>
              </a:ext>
            </a:extLst>
          </p:cNvPr>
          <p:cNvSpPr txBox="1"/>
          <p:nvPr/>
        </p:nvSpPr>
        <p:spPr>
          <a:xfrm>
            <a:off x="1207350" y="6490496"/>
            <a:ext cx="4756200" cy="23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a:solidFill>
                  <a:srgbClr val="CCCCCC"/>
                </a:solidFill>
                <a:latin typeface="Roboto Slab Light"/>
                <a:ea typeface="Roboto Slab Light"/>
                <a:cs typeface="Roboto Slab Light"/>
                <a:sym typeface="Roboto Slab Light"/>
                <a:hlinkClick r:id="rId3"/>
              </a:rPr>
              <a:t>https://icml.cc/media/Slides/icml/2020/virtual(no-parent)-14-14-00UTC-6762-a_simple_framew.pdf</a:t>
            </a:r>
            <a:r>
              <a:rPr lang="en-GB" sz="800" dirty="0">
                <a:solidFill>
                  <a:srgbClr val="CCCCCC"/>
                </a:solidFill>
                <a:latin typeface="Roboto Slab Light"/>
                <a:ea typeface="Roboto Slab Light"/>
                <a:cs typeface="Roboto Slab Light"/>
                <a:sym typeface="Roboto Slab Light"/>
              </a:rPr>
              <a:t> </a:t>
            </a:r>
            <a:endParaRPr sz="800" dirty="0">
              <a:solidFill>
                <a:srgbClr val="CCCCCC"/>
              </a:solidFill>
              <a:latin typeface="Roboto Slab Light"/>
              <a:ea typeface="Roboto Slab Light"/>
              <a:cs typeface="Roboto Slab Light"/>
              <a:sym typeface="Roboto Slab Light"/>
            </a:endParaRPr>
          </a:p>
        </p:txBody>
      </p:sp>
      <p:sp>
        <p:nvSpPr>
          <p:cNvPr id="24" name="Google Shape;169;p24">
            <a:extLst>
              <a:ext uri="{FF2B5EF4-FFF2-40B4-BE49-F238E27FC236}">
                <a16:creationId xmlns:a16="http://schemas.microsoft.com/office/drawing/2014/main" id="{57BDE3F4-E3F6-4D9C-9AA5-BFE65A4CE973}"/>
              </a:ext>
            </a:extLst>
          </p:cNvPr>
          <p:cNvSpPr txBox="1"/>
          <p:nvPr/>
        </p:nvSpPr>
        <p:spPr>
          <a:xfrm>
            <a:off x="4627041" y="5432149"/>
            <a:ext cx="2007102" cy="26620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dirty="0">
                <a:latin typeface="Calibri Light (Headings)"/>
              </a:rPr>
              <a:t>A Simple Framework for Contrastive Learning of Visual Representations </a:t>
            </a:r>
          </a:p>
          <a:p>
            <a:pPr marL="0" lvl="0" indent="0" algn="ctr" rtl="0">
              <a:spcBef>
                <a:spcPts val="0"/>
              </a:spcBef>
              <a:spcAft>
                <a:spcPts val="0"/>
              </a:spcAft>
              <a:buNone/>
            </a:pPr>
            <a:r>
              <a:rPr lang="en-GB" sz="1100" dirty="0">
                <a:latin typeface="Calibri Light (Headings)"/>
              </a:rPr>
              <a:t>(Chen Ting et al.)</a:t>
            </a:r>
          </a:p>
        </p:txBody>
      </p:sp>
      <p:sp>
        <p:nvSpPr>
          <p:cNvPr id="25" name="Google Shape;169;p24">
            <a:extLst>
              <a:ext uri="{FF2B5EF4-FFF2-40B4-BE49-F238E27FC236}">
                <a16:creationId xmlns:a16="http://schemas.microsoft.com/office/drawing/2014/main" id="{A219C233-295B-4FC6-B7E6-9B24CAE45725}"/>
              </a:ext>
            </a:extLst>
          </p:cNvPr>
          <p:cNvSpPr txBox="1"/>
          <p:nvPr/>
        </p:nvSpPr>
        <p:spPr>
          <a:xfrm>
            <a:off x="1523998" y="5432149"/>
            <a:ext cx="2070099" cy="26620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dirty="0">
                <a:latin typeface="Calibri Light (Headings)"/>
              </a:rPr>
              <a:t>Momentum Contrast for Unsupervised Visual Representation Learning</a:t>
            </a:r>
          </a:p>
          <a:p>
            <a:pPr marL="0" lvl="0" indent="0" algn="ctr" rtl="0">
              <a:spcBef>
                <a:spcPts val="0"/>
              </a:spcBef>
              <a:spcAft>
                <a:spcPts val="0"/>
              </a:spcAft>
              <a:buNone/>
            </a:pPr>
            <a:r>
              <a:rPr lang="en-GB" sz="1100" dirty="0">
                <a:latin typeface="Calibri Light (Headings)"/>
              </a:rPr>
              <a:t>(</a:t>
            </a:r>
            <a:r>
              <a:rPr lang="en-GB" sz="1100" dirty="0" err="1">
                <a:latin typeface="Calibri Light (Headings)"/>
              </a:rPr>
              <a:t>Kaiming</a:t>
            </a:r>
            <a:r>
              <a:rPr lang="en-GB" sz="1100" dirty="0">
                <a:latin typeface="Calibri Light (Headings)"/>
              </a:rPr>
              <a:t> He et al.)</a:t>
            </a:r>
          </a:p>
        </p:txBody>
      </p:sp>
      <p:sp>
        <p:nvSpPr>
          <p:cNvPr id="26" name="Google Shape;169;p24">
            <a:extLst>
              <a:ext uri="{FF2B5EF4-FFF2-40B4-BE49-F238E27FC236}">
                <a16:creationId xmlns:a16="http://schemas.microsoft.com/office/drawing/2014/main" id="{6DDCCF1A-0B75-4488-BF6B-41E19E960B00}"/>
              </a:ext>
            </a:extLst>
          </p:cNvPr>
          <p:cNvSpPr txBox="1"/>
          <p:nvPr/>
        </p:nvSpPr>
        <p:spPr>
          <a:xfrm>
            <a:off x="7508788" y="5432149"/>
            <a:ext cx="4359458" cy="26620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dirty="0">
                <a:latin typeface="Calibri Light (Headings)"/>
              </a:rPr>
              <a:t>Bootstrap Your Own Latent</a:t>
            </a:r>
          </a:p>
          <a:p>
            <a:pPr marL="0" lvl="0" indent="0" algn="ctr" rtl="0">
              <a:spcBef>
                <a:spcPts val="0"/>
              </a:spcBef>
              <a:spcAft>
                <a:spcPts val="0"/>
              </a:spcAft>
              <a:buNone/>
            </a:pPr>
            <a:r>
              <a:rPr lang="en-GB" sz="1100" dirty="0">
                <a:latin typeface="Calibri Light (Headings)"/>
              </a:rPr>
              <a:t>A New Approach to Self-Supervised Learning</a:t>
            </a:r>
          </a:p>
          <a:p>
            <a:pPr marL="0" lvl="0" indent="0" algn="ctr" rtl="0">
              <a:spcBef>
                <a:spcPts val="0"/>
              </a:spcBef>
              <a:spcAft>
                <a:spcPts val="0"/>
              </a:spcAft>
              <a:buNone/>
            </a:pPr>
            <a:r>
              <a:rPr lang="en-GB" sz="1100" dirty="0">
                <a:latin typeface="Calibri Light (Headings)"/>
              </a:rPr>
              <a:t>(Jean-Bastien Gril et al.)</a:t>
            </a:r>
          </a:p>
        </p:txBody>
      </p:sp>
      <p:pic>
        <p:nvPicPr>
          <p:cNvPr id="11" name="Picture 10">
            <a:extLst>
              <a:ext uri="{FF2B5EF4-FFF2-40B4-BE49-F238E27FC236}">
                <a16:creationId xmlns:a16="http://schemas.microsoft.com/office/drawing/2014/main" id="{74C06B93-E24C-4850-8ACB-A8F22F4F98FA}"/>
              </a:ext>
            </a:extLst>
          </p:cNvPr>
          <p:cNvPicPr>
            <a:picLocks noChangeAspect="1"/>
          </p:cNvPicPr>
          <p:nvPr/>
        </p:nvPicPr>
        <p:blipFill>
          <a:blip r:embed="rId4"/>
          <a:stretch>
            <a:fillRect/>
          </a:stretch>
        </p:blipFill>
        <p:spPr>
          <a:xfrm>
            <a:off x="1659662" y="3514725"/>
            <a:ext cx="1958605" cy="1624468"/>
          </a:xfrm>
          <a:prstGeom prst="rect">
            <a:avLst/>
          </a:prstGeom>
        </p:spPr>
      </p:pic>
      <p:pic>
        <p:nvPicPr>
          <p:cNvPr id="12" name="Google Shape;192;p27">
            <a:extLst>
              <a:ext uri="{FF2B5EF4-FFF2-40B4-BE49-F238E27FC236}">
                <a16:creationId xmlns:a16="http://schemas.microsoft.com/office/drawing/2014/main" id="{139339E9-C463-4329-BF33-F7803CE1BF0A}"/>
              </a:ext>
            </a:extLst>
          </p:cNvPr>
          <p:cNvPicPr preferRelativeResize="0">
            <a:picLocks noChangeAspect="1"/>
          </p:cNvPicPr>
          <p:nvPr/>
        </p:nvPicPr>
        <p:blipFill rotWithShape="1">
          <a:blip r:embed="rId5">
            <a:alphaModFix/>
          </a:blip>
          <a:srcRect b="27524"/>
          <a:stretch/>
        </p:blipFill>
        <p:spPr>
          <a:xfrm>
            <a:off x="4588062" y="3684776"/>
            <a:ext cx="2007102" cy="1351303"/>
          </a:xfrm>
          <a:prstGeom prst="rect">
            <a:avLst/>
          </a:prstGeom>
          <a:noFill/>
          <a:ln>
            <a:noFill/>
          </a:ln>
        </p:spPr>
      </p:pic>
      <p:pic>
        <p:nvPicPr>
          <p:cNvPr id="3" name="Picture 2">
            <a:extLst>
              <a:ext uri="{FF2B5EF4-FFF2-40B4-BE49-F238E27FC236}">
                <a16:creationId xmlns:a16="http://schemas.microsoft.com/office/drawing/2014/main" id="{0950A346-8A59-404D-AF2E-E7BBB1053052}"/>
              </a:ext>
            </a:extLst>
          </p:cNvPr>
          <p:cNvPicPr>
            <a:picLocks noChangeAspect="1"/>
          </p:cNvPicPr>
          <p:nvPr/>
        </p:nvPicPr>
        <p:blipFill>
          <a:blip r:embed="rId6"/>
          <a:stretch>
            <a:fillRect/>
          </a:stretch>
        </p:blipFill>
        <p:spPr>
          <a:xfrm>
            <a:off x="7508787" y="3514725"/>
            <a:ext cx="4359458" cy="1501851"/>
          </a:xfrm>
          <a:prstGeom prst="rect">
            <a:avLst/>
          </a:prstGeom>
        </p:spPr>
      </p:pic>
      <p:sp>
        <p:nvSpPr>
          <p:cNvPr id="14" name="Slide Number Placeholder 3">
            <a:extLst>
              <a:ext uri="{FF2B5EF4-FFF2-40B4-BE49-F238E27FC236}">
                <a16:creationId xmlns:a16="http://schemas.microsoft.com/office/drawing/2014/main" id="{77EE8AC6-F4CC-4460-B227-DFB20762CE70}"/>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1FEFF75-79D2-EE46-877B-299D1510E681}" type="slidenum">
              <a:rPr lang="en-US" sz="1200" smtClean="0">
                <a:solidFill>
                  <a:schemeClr val="tx1">
                    <a:tint val="75000"/>
                  </a:schemeClr>
                </a:solidFill>
              </a:rPr>
              <a:pPr algn="r"/>
              <a:t>7</a:t>
            </a:fld>
            <a:endParaRPr lang="en-US" sz="1200" dirty="0">
              <a:solidFill>
                <a:schemeClr val="tx1">
                  <a:tint val="75000"/>
                </a:schemeClr>
              </a:solidFill>
            </a:endParaRPr>
          </a:p>
        </p:txBody>
      </p:sp>
    </p:spTree>
    <p:extLst>
      <p:ext uri="{BB962C8B-B14F-4D97-AF65-F5344CB8AC3E}">
        <p14:creationId xmlns:p14="http://schemas.microsoft.com/office/powerpoint/2010/main" val="246017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830CC5F-2D4D-4915-B235-D8F80BF4F878}"/>
              </a:ext>
            </a:extLst>
          </p:cNvPr>
          <p:cNvSpPr>
            <a:spLocks noGrp="1"/>
          </p:cNvSpPr>
          <p:nvPr>
            <p:ph type="pic" sz="quarter" idx="10"/>
          </p:nvPr>
        </p:nvSpPr>
        <p:spPr>
          <a:xfrm>
            <a:off x="1124486" y="0"/>
            <a:ext cx="11067514" cy="6857999"/>
          </a:xfrm>
        </p:spPr>
      </p:sp>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23999" y="5286196"/>
            <a:ext cx="5495926" cy="447854"/>
          </a:xfrm>
        </p:spPr>
        <p:txBody>
          <a:bodyPr>
            <a:normAutofit fontScale="85000" lnSpcReduction="10000"/>
          </a:bodyPr>
          <a:lstStyle/>
          <a:p>
            <a:r>
              <a:rPr lang="en-US">
                <a:solidFill>
                  <a:schemeClr val="bg1"/>
                </a:solidFill>
              </a:rPr>
              <a:t>Concept, Implementation &amp; Key Findings</a:t>
            </a:r>
            <a:endParaRPr lang="id-ID" dirty="0">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2715790"/>
            <a:ext cx="8448675" cy="2387600"/>
          </a:xfrm>
        </p:spPr>
        <p:txBody>
          <a:bodyPr>
            <a:normAutofit/>
          </a:bodyPr>
          <a:lstStyle/>
          <a:p>
            <a:r>
              <a:rPr lang="en-US" cap="none">
                <a:solidFill>
                  <a:schemeClr val="bg1"/>
                </a:solidFill>
              </a:rPr>
              <a:t>SimCLR</a:t>
            </a:r>
            <a:endParaRPr lang="en-US" cap="none" dirty="0">
              <a:solidFill>
                <a:schemeClr val="bg1"/>
              </a:solidFill>
            </a:endParaRPr>
          </a:p>
        </p:txBody>
      </p:sp>
    </p:spTree>
    <p:extLst>
      <p:ext uri="{BB962C8B-B14F-4D97-AF65-F5344CB8AC3E}">
        <p14:creationId xmlns:p14="http://schemas.microsoft.com/office/powerpoint/2010/main" val="1923813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671A034-1CDF-8B46-90C5-63321B0C91BE}"/>
              </a:ext>
            </a:extLst>
          </p:cNvPr>
          <p:cNvSpPr>
            <a:spLocks noGrp="1"/>
          </p:cNvSpPr>
          <p:nvPr>
            <p:ph idx="1"/>
          </p:nvPr>
        </p:nvSpPr>
        <p:spPr>
          <a:xfrm>
            <a:off x="1523998" y="3195638"/>
            <a:ext cx="5248277" cy="2806511"/>
          </a:xfrm>
        </p:spPr>
        <p:txBody>
          <a:bodyPr>
            <a:normAutofit lnSpcReduction="10000"/>
          </a:bodyPr>
          <a:lstStyle/>
          <a:p>
            <a:pPr marL="0" indent="0" algn="just">
              <a:buNone/>
            </a:pPr>
            <a:r>
              <a:rPr lang="en-GB" b="1"/>
              <a:t>Aim: </a:t>
            </a:r>
            <a:r>
              <a:rPr lang="en-GB"/>
              <a:t> Maximize the agreement of representations under data transformation, using a contrastive loss in the latent/feature space</a:t>
            </a:r>
          </a:p>
          <a:p>
            <a:pPr algn="just"/>
            <a:r>
              <a:rPr lang="en-GB"/>
              <a:t>Two separate data augmentation operators are sampled from the same family of augmentations and applied to each data example to obtain two correlated views. </a:t>
            </a:r>
          </a:p>
          <a:p>
            <a:pPr algn="just"/>
            <a:r>
              <a:rPr lang="en-GB"/>
              <a:t>A base encoder network f(·) and a projection head g (·) are trained to maximize agreement using a contrastive loss.</a:t>
            </a:r>
          </a:p>
          <a:p>
            <a:pPr algn="just"/>
            <a:r>
              <a:rPr lang="en-GB"/>
              <a:t>After training is completed, we throw away the projection head g (·) and use encoder f(·)and representation h for downstream tasks.</a:t>
            </a:r>
            <a:endParaRPr lang="en-GB" dirty="0"/>
          </a:p>
        </p:txBody>
      </p:sp>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a:xfrm>
            <a:off x="1523999" y="651171"/>
            <a:ext cx="5162551" cy="2806512"/>
          </a:xfrm>
        </p:spPr>
        <p:txBody>
          <a:bodyPr>
            <a:normAutofit/>
          </a:bodyPr>
          <a:lstStyle/>
          <a:p>
            <a:r>
              <a:rPr lang="en-GB" sz="3600" cap="none"/>
              <a:t>A Simple Framework for Contrastive Learning of Visual Representations</a:t>
            </a:r>
            <a:br>
              <a:rPr lang="en-GB" sz="3600" cap="none"/>
            </a:br>
            <a:endParaRPr lang="en-US" sz="3600" cap="none" dirty="0"/>
          </a:p>
        </p:txBody>
      </p:sp>
      <p:sp>
        <p:nvSpPr>
          <p:cNvPr id="13" name="Google Shape;233;p29">
            <a:extLst>
              <a:ext uri="{FF2B5EF4-FFF2-40B4-BE49-F238E27FC236}">
                <a16:creationId xmlns:a16="http://schemas.microsoft.com/office/drawing/2014/main" id="{41810905-9D32-4328-BD28-EB51DA54B3FE}"/>
              </a:ext>
            </a:extLst>
          </p:cNvPr>
          <p:cNvSpPr txBox="1"/>
          <p:nvPr/>
        </p:nvSpPr>
        <p:spPr>
          <a:xfrm>
            <a:off x="1207350" y="6490496"/>
            <a:ext cx="4756200" cy="23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a:solidFill>
                  <a:srgbClr val="CCCCCC"/>
                </a:solidFill>
                <a:latin typeface="Roboto Slab Light"/>
                <a:ea typeface="Roboto Slab Light"/>
                <a:cs typeface="Roboto Slab Light"/>
                <a:sym typeface="Roboto Slab Light"/>
                <a:hlinkClick r:id="rId2"/>
              </a:rPr>
              <a:t>https://ai.googleblog.com/2020/04/advancing-self-supervised-and-semi.html</a:t>
            </a:r>
            <a:r>
              <a:rPr lang="en-GB" sz="800" dirty="0">
                <a:solidFill>
                  <a:srgbClr val="CCCCCC"/>
                </a:solidFill>
                <a:latin typeface="Roboto Slab Light"/>
                <a:ea typeface="Roboto Slab Light"/>
                <a:cs typeface="Roboto Slab Light"/>
                <a:sym typeface="Roboto Slab Light"/>
              </a:rPr>
              <a:t> </a:t>
            </a:r>
          </a:p>
        </p:txBody>
      </p:sp>
      <p:pic>
        <p:nvPicPr>
          <p:cNvPr id="9" name="Google Shape;141;p21">
            <a:extLst>
              <a:ext uri="{FF2B5EF4-FFF2-40B4-BE49-F238E27FC236}">
                <a16:creationId xmlns:a16="http://schemas.microsoft.com/office/drawing/2014/main" id="{AC6B7E82-32F5-4AC6-9DF2-A84DE48D48C4}"/>
              </a:ext>
            </a:extLst>
          </p:cNvPr>
          <p:cNvPicPr preferRelativeResize="0"/>
          <p:nvPr/>
        </p:nvPicPr>
        <p:blipFill>
          <a:blip r:embed="rId3">
            <a:alphaModFix/>
          </a:blip>
          <a:stretch>
            <a:fillRect/>
          </a:stretch>
        </p:blipFill>
        <p:spPr>
          <a:xfrm>
            <a:off x="7124701" y="857251"/>
            <a:ext cx="4238624" cy="4676774"/>
          </a:xfrm>
          <a:prstGeom prst="rect">
            <a:avLst/>
          </a:prstGeom>
          <a:noFill/>
          <a:ln>
            <a:noFill/>
          </a:ln>
        </p:spPr>
      </p:pic>
      <p:sp>
        <p:nvSpPr>
          <p:cNvPr id="10" name="Slide Number Placeholder 3">
            <a:extLst>
              <a:ext uri="{FF2B5EF4-FFF2-40B4-BE49-F238E27FC236}">
                <a16:creationId xmlns:a16="http://schemas.microsoft.com/office/drawing/2014/main" id="{7D340085-0F3B-447F-9C48-EE8C65FD34D7}"/>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1FEFF75-79D2-EE46-877B-299D1510E681}" type="slidenum">
              <a:rPr lang="en-US" sz="1200" smtClean="0">
                <a:solidFill>
                  <a:schemeClr val="tx1">
                    <a:tint val="75000"/>
                  </a:schemeClr>
                </a:solidFill>
              </a:rPr>
              <a:pPr algn="r"/>
              <a:t>9</a:t>
            </a:fld>
            <a:endParaRPr lang="en-US" sz="1200" dirty="0">
              <a:solidFill>
                <a:schemeClr val="tx1">
                  <a:tint val="75000"/>
                </a:schemeClr>
              </a:solidFill>
            </a:endParaRPr>
          </a:p>
        </p:txBody>
      </p:sp>
    </p:spTree>
    <p:extLst>
      <p:ext uri="{BB962C8B-B14F-4D97-AF65-F5344CB8AC3E}">
        <p14:creationId xmlns:p14="http://schemas.microsoft.com/office/powerpoint/2010/main" val="2512812452"/>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themeOverride>
</file>

<file path=ppt/theme/themeOverride2.xml><?xml version="1.0" encoding="utf-8"?>
<a:themeOverride xmlns:a="http://schemas.openxmlformats.org/drawingml/2006/main">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themeOverride>
</file>

<file path=docProps/app.xml><?xml version="1.0" encoding="utf-8"?>
<Properties xmlns="http://schemas.openxmlformats.org/officeDocument/2006/extended-properties" xmlns:vt="http://schemas.openxmlformats.org/officeDocument/2006/docPropsVTypes">
  <Template/>
  <TotalTime>0</TotalTime>
  <Words>2161</Words>
  <Application>Microsoft Office PowerPoint</Application>
  <PresentationFormat>Widescreen</PresentationFormat>
  <Paragraphs>273</Paragraphs>
  <Slides>24</Slides>
  <Notes>9</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24</vt:i4>
      </vt:variant>
    </vt:vector>
  </HeadingPairs>
  <TitlesOfParts>
    <vt:vector size="41" baseType="lpstr">
      <vt:lpstr>-apple-system</vt:lpstr>
      <vt:lpstr>Arial</vt:lpstr>
      <vt:lpstr>Calibri</vt:lpstr>
      <vt:lpstr>Calibri Light</vt:lpstr>
      <vt:lpstr>Calibri Light (Headings)</vt:lpstr>
      <vt:lpstr>Cambria Math</vt:lpstr>
      <vt:lpstr>Google Sans</vt:lpstr>
      <vt:lpstr>Helvetica</vt:lpstr>
      <vt:lpstr>NimbusRomNo9L-Regu</vt:lpstr>
      <vt:lpstr>NimbusRomNo9L-ReguItal</vt:lpstr>
      <vt:lpstr>Roboto</vt:lpstr>
      <vt:lpstr>Roboto Slab Light</vt:lpstr>
      <vt:lpstr>Sagona ExtraLight</vt:lpstr>
      <vt:lpstr>Source Sans Pro</vt:lpstr>
      <vt:lpstr>Speak Pro</vt:lpstr>
      <vt:lpstr>Wingdings</vt:lpstr>
      <vt:lpstr>Office Theme</vt:lpstr>
      <vt:lpstr>A Simple Framework for Contrastive Learning of Visual Representations</vt:lpstr>
      <vt:lpstr>Outline</vt:lpstr>
      <vt:lpstr>Self-Supervised Learning</vt:lpstr>
      <vt:lpstr>Self-Supervised Learning</vt:lpstr>
      <vt:lpstr>Generative Approach</vt:lpstr>
      <vt:lpstr>Discriminative Approach  (Pretext task)</vt:lpstr>
      <vt:lpstr>Discriminative Approach  (Contrastive learning)</vt:lpstr>
      <vt:lpstr>SimCLR</vt:lpstr>
      <vt:lpstr>A Simple Framework for Contrastive Learning of Visual Representations </vt:lpstr>
      <vt:lpstr>Implementation details</vt:lpstr>
      <vt:lpstr>Key Findings</vt:lpstr>
      <vt:lpstr>Contrastive Loss function</vt:lpstr>
      <vt:lpstr> NT-Xent (normalized temperature-scaled cross entropy loss) </vt:lpstr>
      <vt:lpstr>Intuition</vt:lpstr>
      <vt:lpstr>PowerPoint Presentation</vt:lpstr>
      <vt:lpstr>Data Augmentation Projection Head Batch Size &amp; Epochs</vt:lpstr>
      <vt:lpstr>Data Augmentation</vt:lpstr>
      <vt:lpstr>Projection Head</vt:lpstr>
      <vt:lpstr>Batch Size &amp; Epochs</vt:lpstr>
      <vt:lpstr>Results</vt:lpstr>
      <vt:lpstr>Comparing with other Self-Supervised Methods</vt:lpstr>
      <vt:lpstr>References</vt:lpstr>
      <vt:lpstr>QnA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Simple Framework for Contrastive Learning of Visual Representations (SimCLR)</dc:title>
  <dc:creator>Kartik Sachdev</dc:creator>
  <cp:lastModifiedBy>Kartik Sachdev</cp:lastModifiedBy>
  <cp:revision>1</cp:revision>
  <dcterms:created xsi:type="dcterms:W3CDTF">2021-12-18T22:19:58Z</dcterms:created>
  <dcterms:modified xsi:type="dcterms:W3CDTF">2021-12-19T05:14:19Z</dcterms:modified>
</cp:coreProperties>
</file>